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80" r:id="rId5"/>
    <p:sldId id="281" r:id="rId6"/>
    <p:sldId id="282" r:id="rId7"/>
    <p:sldId id="284" r:id="rId8"/>
    <p:sldId id="285" r:id="rId9"/>
    <p:sldId id="286" r:id="rId10"/>
    <p:sldId id="287" r:id="rId11"/>
    <p:sldId id="291" r:id="rId12"/>
    <p:sldId id="283" r:id="rId13"/>
    <p:sldId id="288" r:id="rId14"/>
    <p:sldId id="289" r:id="rId15"/>
    <p:sldId id="290" r:id="rId16"/>
    <p:sldId id="260" r:id="rId17"/>
    <p:sldId id="27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72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-87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notesViewPr>
    <p:cSldViewPr snapToGrid="0">
      <p:cViewPr varScale="1">
        <p:scale>
          <a:sx n="54" d="100"/>
          <a:sy n="54" d="100"/>
        </p:scale>
        <p:origin x="-288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F655F-29F3-4DEE-B50E-6ABA7C17727E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C5ED1-C952-4E8E-A640-25FA54A6D8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65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596D-D048-453B-B350-B02EC0FC57B0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5925F-B378-4A8B-B114-9ACCB5781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63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124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公众号：陈西设计之家。微信搜索即可。更多免费原创</a:t>
            </a:r>
            <a:r>
              <a:rPr lang="en-US" altLang="zh-CN" dirty="0"/>
              <a:t>PPT</a:t>
            </a:r>
            <a:r>
              <a:rPr lang="zh-CN" altLang="en-US" dirty="0"/>
              <a:t>模板以及教程设计作品源文件可以在公众号内无条件获取。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3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公众号：陈西设计之家。微信搜索即可。更多免费原创</a:t>
            </a:r>
            <a:r>
              <a:rPr lang="en-US" altLang="zh-CN" dirty="0"/>
              <a:t>PPT</a:t>
            </a:r>
            <a:r>
              <a:rPr lang="zh-CN" altLang="en-US" dirty="0"/>
              <a:t>模板以及教程设计作品源文件可以在公众号内无条件获取。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22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69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6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69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69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769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4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261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721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69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69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69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69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69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5925F-B378-4A8B-B114-9ACCB5781F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6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289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4D67B3D-1BBD-4636-90FA-67D38D77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476B942-5E61-460D-8B53-A672FFE6A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E99ED9F-DCCA-457F-BDCC-3FAF53ED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98BF168-D0CF-47CA-A671-B25BCCF3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2CFFF14-4341-4EFA-BC64-60377182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901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98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D4FBD44-5A6B-42C3-96AF-579CCE75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5C6B3D0-C045-4D2E-B9A7-EA87AE97C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ACC046C-4B72-4D44-BBCF-B0CDCC29C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3333C46-1268-4009-B57E-B383587EB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ACB-4333-4E3F-8404-6F2851174938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C9633FAD-8CC7-4D8A-99D8-D245E809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DE2762B-841D-4676-B7D7-DEC2C613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C79B0-1801-433F-B408-F4B3ABC885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745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E8417F0-E761-464A-A0AD-BC1221C88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C30149B-F7DD-4CD3-BB25-66C204951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701E40A-5C7F-4C2F-9860-562960F76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8ACB-4333-4E3F-8404-6F2851174938}" type="datetimeFigureOut">
              <a:rPr lang="zh-CN" altLang="en-US" smtClean="0"/>
              <a:t>2020/5/9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6A7D08F-7544-488C-B2C8-71875F80D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B6FF46C-C28E-4C7F-9827-CA085DDA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C79B0-1801-433F-B408-F4B3ABC885B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B6FC03C-DBE3-4528-9014-34DC464AE97E}"/>
              </a:ext>
            </a:extLst>
          </p:cNvPr>
          <p:cNvSpPr/>
          <p:nvPr userDrawn="1"/>
        </p:nvSpPr>
        <p:spPr>
          <a:xfrm>
            <a:off x="-4208206" y="9100235"/>
            <a:ext cx="20608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/>
              <a:t>公众号：陈西设计之家。微信搜索即可。更多免费原创</a:t>
            </a:r>
            <a:r>
              <a:rPr lang="en-US" altLang="zh-CN" sz="2800" dirty="0"/>
              <a:t>PPT</a:t>
            </a:r>
            <a:r>
              <a:rPr lang="zh-CN" altLang="en-US" sz="2800" dirty="0"/>
              <a:t>模板以及教程设计作品源文件可以在公众号内无条件获取。</a:t>
            </a:r>
          </a:p>
        </p:txBody>
      </p:sp>
    </p:spTree>
    <p:extLst>
      <p:ext uri="{BB962C8B-B14F-4D97-AF65-F5344CB8AC3E}">
        <p14:creationId xmlns:p14="http://schemas.microsoft.com/office/powerpoint/2010/main" val="96252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公众号：陈西设计之家。微信搜索即可">
            <a:extLst>
              <a:ext uri="{FF2B5EF4-FFF2-40B4-BE49-F238E27FC236}">
                <a16:creationId xmlns:a16="http://schemas.microsoft.com/office/drawing/2014/main" xmlns="" id="{A1DF6B9F-8E19-4DBB-8F54-8C8BB511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xmlns="" id="{9302510B-DAD5-46AA-AC69-C0089BB6EE70}"/>
              </a:ext>
            </a:extLst>
          </p:cNvPr>
          <p:cNvSpPr/>
          <p:nvPr/>
        </p:nvSpPr>
        <p:spPr>
          <a:xfrm>
            <a:off x="0" y="204107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星之所在【公众号：陈西设计之家】">
            <a:hlinkClick r:id="" action="ppaction://media"/>
            <a:extLst>
              <a:ext uri="{FF2B5EF4-FFF2-40B4-BE49-F238E27FC236}">
                <a16:creationId xmlns:a16="http://schemas.microsoft.com/office/drawing/2014/main" xmlns="" id="{11F10D7F-C8E9-450E-B039-2925F6E9E7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80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678960" y="-2141170"/>
            <a:ext cx="609600" cy="609600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535EC712-6156-49CE-AE92-9C76C84C07E0}"/>
              </a:ext>
            </a:extLst>
          </p:cNvPr>
          <p:cNvSpPr/>
          <p:nvPr/>
        </p:nvSpPr>
        <p:spPr>
          <a:xfrm>
            <a:off x="4504311" y="3965857"/>
            <a:ext cx="3181350" cy="44356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E335B77E-3A55-4C0D-8FED-764C02F7FBE6}"/>
              </a:ext>
            </a:extLst>
          </p:cNvPr>
          <p:cNvSpPr txBox="1"/>
          <p:nvPr/>
        </p:nvSpPr>
        <p:spPr>
          <a:xfrm>
            <a:off x="4652964" y="4002974"/>
            <a:ext cx="288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制作小组：码到成功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78ABBF88-02A2-42BC-9DDB-A9691C299834}"/>
              </a:ext>
            </a:extLst>
          </p:cNvPr>
          <p:cNvSpPr txBox="1"/>
          <p:nvPr/>
        </p:nvSpPr>
        <p:spPr>
          <a:xfrm>
            <a:off x="2427634" y="2514150"/>
            <a:ext cx="7336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校易小程序界面及功能实现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公众号：陈西设计之家。微信搜索即可">
            <a:extLst>
              <a:ext uri="{FF2B5EF4-FFF2-40B4-BE49-F238E27FC236}">
                <a16:creationId xmlns:a16="http://schemas.microsoft.com/office/drawing/2014/main" xmlns="" id="{B74CA63E-D07C-4D43-B055-094717613B8A}"/>
              </a:ext>
            </a:extLst>
          </p:cNvPr>
          <p:cNvCxnSpPr/>
          <p:nvPr/>
        </p:nvCxnSpPr>
        <p:spPr>
          <a:xfrm>
            <a:off x="2561772" y="3466055"/>
            <a:ext cx="70684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65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circle/>
      </p:transition>
    </mc:Choice>
    <mc:Fallback xmlns="">
      <p:transition spd="slow" advClick="0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公众号：陈西设计之家。微信搜索即可">
            <a:extLst>
              <a:ext uri="{FF2B5EF4-FFF2-40B4-BE49-F238E27FC236}">
                <a16:creationId xmlns:a16="http://schemas.microsoft.com/office/drawing/2014/main" xmlns="" id="{C33FCECF-CEF3-4615-9DD2-2887B9C3AB1B}"/>
              </a:ext>
            </a:extLst>
          </p:cNvPr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5DB240ED-861A-4307-BF52-878713EB59C4}"/>
              </a:ext>
            </a:extLst>
          </p:cNvPr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C1450E84-2381-4170-984C-CF5CF503C534}"/>
              </a:ext>
            </a:extLst>
          </p:cNvPr>
          <p:cNvSpPr txBox="1"/>
          <p:nvPr/>
        </p:nvSpPr>
        <p:spPr>
          <a:xfrm>
            <a:off x="4749800" y="3179705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基本功能实现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公众号：陈西设计之家。微信搜索即可">
            <a:extLst>
              <a:ext uri="{FF2B5EF4-FFF2-40B4-BE49-F238E27FC236}">
                <a16:creationId xmlns:a16="http://schemas.microsoft.com/office/drawing/2014/main" xmlns="" id="{3DA28145-1F54-4EE2-AD08-23846539000F}"/>
              </a:ext>
            </a:extLst>
          </p:cNvPr>
          <p:cNvCxnSpPr/>
          <p:nvPr/>
        </p:nvCxnSpPr>
        <p:spPr>
          <a:xfrm>
            <a:off x="5529262" y="4047739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xmlns="" id="{9173D5B0-2AE3-40F4-9D69-4BC64C8CE02D}"/>
              </a:ext>
            </a:extLst>
          </p:cNvPr>
          <p:cNvCxnSpPr/>
          <p:nvPr/>
        </p:nvCxnSpPr>
        <p:spPr>
          <a:xfrm>
            <a:off x="6096000" y="4867475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6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公众号：陈西设计之家。微信搜索即可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39" y="215184"/>
            <a:ext cx="3543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请在这里开始你的表演</a:t>
            </a: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xmlns="" id="{FA5B2437-F43C-47CA-9991-50FECE5661BF}"/>
              </a:ext>
            </a:extLst>
          </p:cNvPr>
          <p:cNvSpPr/>
          <p:nvPr/>
        </p:nvSpPr>
        <p:spPr bwMode="auto">
          <a:xfrm>
            <a:off x="1560817" y="1701102"/>
            <a:ext cx="1939290" cy="27231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17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Freeform 6">
            <a:extLst>
              <a:ext uri="{FF2B5EF4-FFF2-40B4-BE49-F238E27FC236}">
                <a16:creationId xmlns:a16="http://schemas.microsoft.com/office/drawing/2014/main" xmlns="" id="{1C8C1145-8FD9-4E54-847E-3EE08CE9944E}"/>
              </a:ext>
            </a:extLst>
          </p:cNvPr>
          <p:cNvSpPr/>
          <p:nvPr/>
        </p:nvSpPr>
        <p:spPr bwMode="auto">
          <a:xfrm>
            <a:off x="3429108" y="1701102"/>
            <a:ext cx="1939290" cy="27231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17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xmlns="" id="{68F8939A-8484-4E2E-821B-E6AB76CA13A9}"/>
              </a:ext>
            </a:extLst>
          </p:cNvPr>
          <p:cNvSpPr/>
          <p:nvPr/>
        </p:nvSpPr>
        <p:spPr bwMode="auto">
          <a:xfrm>
            <a:off x="960560" y="2722300"/>
            <a:ext cx="1477554" cy="1701999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53A3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17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xmlns="" id="{B33FAD22-701B-488B-A25F-669A772925CF}"/>
              </a:ext>
            </a:extLst>
          </p:cNvPr>
          <p:cNvSpPr/>
          <p:nvPr/>
        </p:nvSpPr>
        <p:spPr bwMode="auto">
          <a:xfrm>
            <a:off x="2438112" y="1360702"/>
            <a:ext cx="2181701" cy="30635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53A3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17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Freeform 6">
            <a:extLst>
              <a:ext uri="{FF2B5EF4-FFF2-40B4-BE49-F238E27FC236}">
                <a16:creationId xmlns:a16="http://schemas.microsoft.com/office/drawing/2014/main" xmlns="" id="{F65963EB-E419-4706-9827-D4546D8D1886}"/>
              </a:ext>
            </a:extLst>
          </p:cNvPr>
          <p:cNvSpPr/>
          <p:nvPr/>
        </p:nvSpPr>
        <p:spPr bwMode="auto">
          <a:xfrm>
            <a:off x="4419207" y="2174055"/>
            <a:ext cx="1939290" cy="225024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53A3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17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xmlns="" id="{53E439C8-1572-47E7-AFA1-849F4623326E}"/>
              </a:ext>
            </a:extLst>
          </p:cNvPr>
          <p:cNvSpPr/>
          <p:nvPr/>
        </p:nvSpPr>
        <p:spPr bwMode="auto">
          <a:xfrm>
            <a:off x="5336123" y="1701102"/>
            <a:ext cx="1939290" cy="27231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17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xmlns="" id="{2C9402B6-E6CB-4E5B-97AB-FEC3F7F2F4FD}"/>
              </a:ext>
            </a:extLst>
          </p:cNvPr>
          <p:cNvSpPr/>
          <p:nvPr/>
        </p:nvSpPr>
        <p:spPr bwMode="auto">
          <a:xfrm>
            <a:off x="6536142" y="2722300"/>
            <a:ext cx="1477554" cy="1701999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53A3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17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xmlns="" id="{E3288BFF-831A-4D6C-8AAF-0325C024E916}"/>
              </a:ext>
            </a:extLst>
          </p:cNvPr>
          <p:cNvSpPr/>
          <p:nvPr/>
        </p:nvSpPr>
        <p:spPr bwMode="auto">
          <a:xfrm>
            <a:off x="7293772" y="1701102"/>
            <a:ext cx="1939290" cy="27231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17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xmlns="" id="{2AE3AF4E-037C-48E1-A12F-4D78586B43E4}"/>
              </a:ext>
            </a:extLst>
          </p:cNvPr>
          <p:cNvSpPr/>
          <p:nvPr/>
        </p:nvSpPr>
        <p:spPr bwMode="auto">
          <a:xfrm>
            <a:off x="9292150" y="1701102"/>
            <a:ext cx="1939290" cy="27231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17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xmlns="" id="{BE342F29-DFE6-4712-86D8-03E376A157AE}"/>
              </a:ext>
            </a:extLst>
          </p:cNvPr>
          <p:cNvSpPr/>
          <p:nvPr/>
        </p:nvSpPr>
        <p:spPr bwMode="auto">
          <a:xfrm>
            <a:off x="8209810" y="1360702"/>
            <a:ext cx="2181701" cy="3063597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53A3">
              <a:alpha val="90000"/>
            </a:srgbClr>
          </a:solidFill>
          <a:ln>
            <a:noFill/>
          </a:ln>
        </p:spPr>
        <p:txBody>
          <a:bodyPr vert="horz" wrap="square" lIns="105873" tIns="52936" rIns="105873" bIns="52936" numCol="1" anchor="t" anchorCtr="0" compatLnSpc="1"/>
          <a:lstStyle/>
          <a:p>
            <a:pPr defTabSz="1219170">
              <a:lnSpc>
                <a:spcPct val="120000"/>
              </a:lnSpc>
            </a:pPr>
            <a:endParaRPr lang="en-US" sz="76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Oval 56">
            <a:extLst>
              <a:ext uri="{FF2B5EF4-FFF2-40B4-BE49-F238E27FC236}">
                <a16:creationId xmlns:a16="http://schemas.microsoft.com/office/drawing/2014/main" xmlns="" id="{24C4A5E2-1490-4D5D-91C4-7ED63B396D6A}"/>
              </a:ext>
            </a:extLst>
          </p:cNvPr>
          <p:cNvSpPr>
            <a:spLocks noChangeAspect="1"/>
          </p:cNvSpPr>
          <p:nvPr/>
        </p:nvSpPr>
        <p:spPr>
          <a:xfrm>
            <a:off x="1464318" y="4600205"/>
            <a:ext cx="260105" cy="252660"/>
          </a:xfrm>
          <a:prstGeom prst="ellipse">
            <a:avLst/>
          </a:prstGeom>
          <a:solidFill>
            <a:srgbClr val="0053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20000"/>
              </a:lnSpc>
            </a:pPr>
            <a:endParaRPr lang="en-US" sz="947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76" name="Group 120">
            <a:extLst>
              <a:ext uri="{FF2B5EF4-FFF2-40B4-BE49-F238E27FC236}">
                <a16:creationId xmlns:a16="http://schemas.microsoft.com/office/drawing/2014/main" xmlns="" id="{C1D5033F-E231-4BF7-9AF9-780AACE1F0C1}"/>
              </a:ext>
            </a:extLst>
          </p:cNvPr>
          <p:cNvGrpSpPr/>
          <p:nvPr/>
        </p:nvGrpSpPr>
        <p:grpSpPr>
          <a:xfrm>
            <a:off x="901064" y="4852867"/>
            <a:ext cx="1384996" cy="788499"/>
            <a:chOff x="712332" y="3705902"/>
            <a:chExt cx="1065926" cy="606844"/>
          </a:xfrm>
        </p:grpSpPr>
        <p:sp>
          <p:nvSpPr>
            <p:cNvPr id="77" name="TextBox 58">
              <a:extLst>
                <a:ext uri="{FF2B5EF4-FFF2-40B4-BE49-F238E27FC236}">
                  <a16:creationId xmlns:a16="http://schemas.microsoft.com/office/drawing/2014/main" xmlns="" id="{01410322-B52E-4B6C-9247-81FF0DABE26C}"/>
                </a:ext>
              </a:extLst>
            </p:cNvPr>
            <p:cNvSpPr txBox="1"/>
            <p:nvPr/>
          </p:nvSpPr>
          <p:spPr>
            <a:xfrm>
              <a:off x="712332" y="4056925"/>
              <a:ext cx="1065926" cy="2558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商品搜索功能</a:t>
              </a:r>
            </a:p>
          </p:txBody>
        </p:sp>
        <p:cxnSp>
          <p:nvCxnSpPr>
            <p:cNvPr id="78" name="Straight Connector 59">
              <a:extLst>
                <a:ext uri="{FF2B5EF4-FFF2-40B4-BE49-F238E27FC236}">
                  <a16:creationId xmlns:a16="http://schemas.microsoft.com/office/drawing/2014/main" xmlns="" id="{C78B5361-DF50-41F8-AD5B-4571CFC6C388}"/>
                </a:ext>
              </a:extLst>
            </p:cNvPr>
            <p:cNvCxnSpPr/>
            <p:nvPr/>
          </p:nvCxnSpPr>
          <p:spPr>
            <a:xfrm>
              <a:off x="1246034" y="3705902"/>
              <a:ext cx="0" cy="3420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61">
            <a:extLst>
              <a:ext uri="{FF2B5EF4-FFF2-40B4-BE49-F238E27FC236}">
                <a16:creationId xmlns:a16="http://schemas.microsoft.com/office/drawing/2014/main" xmlns="" id="{4A4FA79A-F78F-4B62-97F5-F242DA509674}"/>
              </a:ext>
            </a:extLst>
          </p:cNvPr>
          <p:cNvSpPr>
            <a:spLocks noChangeAspect="1"/>
          </p:cNvSpPr>
          <p:nvPr/>
        </p:nvSpPr>
        <p:spPr>
          <a:xfrm>
            <a:off x="2423475" y="4600202"/>
            <a:ext cx="260105" cy="252659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20000"/>
              </a:lnSpc>
            </a:pPr>
            <a:endParaRPr lang="en-US" sz="947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81" name="Group 107">
            <a:extLst>
              <a:ext uri="{FF2B5EF4-FFF2-40B4-BE49-F238E27FC236}">
                <a16:creationId xmlns:a16="http://schemas.microsoft.com/office/drawing/2014/main" xmlns="" id="{B3A82809-2D66-4DD6-9B95-CBA298F519D4}"/>
              </a:ext>
            </a:extLst>
          </p:cNvPr>
          <p:cNvGrpSpPr/>
          <p:nvPr/>
        </p:nvGrpSpPr>
        <p:grpSpPr>
          <a:xfrm>
            <a:off x="3498481" y="4871299"/>
            <a:ext cx="2639869" cy="846734"/>
            <a:chOff x="1893825" y="3705902"/>
            <a:chExt cx="2031706" cy="651665"/>
          </a:xfrm>
        </p:grpSpPr>
        <p:cxnSp>
          <p:nvCxnSpPr>
            <p:cNvPr id="82" name="Straight Connector 63">
              <a:extLst>
                <a:ext uri="{FF2B5EF4-FFF2-40B4-BE49-F238E27FC236}">
                  <a16:creationId xmlns:a16="http://schemas.microsoft.com/office/drawing/2014/main" xmlns="" id="{FE26AADC-4CDD-4C7F-9D04-6C708DC1F0A2}"/>
                </a:ext>
              </a:extLst>
            </p:cNvPr>
            <p:cNvCxnSpPr/>
            <p:nvPr/>
          </p:nvCxnSpPr>
          <p:spPr>
            <a:xfrm>
              <a:off x="1893825" y="3705902"/>
              <a:ext cx="0" cy="6516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64">
              <a:extLst>
                <a:ext uri="{FF2B5EF4-FFF2-40B4-BE49-F238E27FC236}">
                  <a16:creationId xmlns:a16="http://schemas.microsoft.com/office/drawing/2014/main" xmlns="" id="{42C4D2F0-7102-423D-ACA5-850A24B09220}"/>
                </a:ext>
              </a:extLst>
            </p:cNvPr>
            <p:cNvSpPr txBox="1"/>
            <p:nvPr/>
          </p:nvSpPr>
          <p:spPr>
            <a:xfrm>
              <a:off x="2859605" y="4059179"/>
              <a:ext cx="1065926" cy="25582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商品下架功能</a:t>
              </a:r>
              <a:endPara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5" name="Oval 101">
            <a:extLst>
              <a:ext uri="{FF2B5EF4-FFF2-40B4-BE49-F238E27FC236}">
                <a16:creationId xmlns:a16="http://schemas.microsoft.com/office/drawing/2014/main" xmlns="" id="{15F23FF4-EA1F-423D-9E8B-FB51C9503643}"/>
              </a:ext>
            </a:extLst>
          </p:cNvPr>
          <p:cNvSpPr>
            <a:spLocks noChangeAspect="1"/>
          </p:cNvSpPr>
          <p:nvPr/>
        </p:nvSpPr>
        <p:spPr>
          <a:xfrm>
            <a:off x="3384249" y="4600205"/>
            <a:ext cx="260105" cy="252660"/>
          </a:xfrm>
          <a:prstGeom prst="ellipse">
            <a:avLst/>
          </a:prstGeom>
          <a:solidFill>
            <a:srgbClr val="0053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20000"/>
              </a:lnSpc>
            </a:pPr>
            <a:endParaRPr lang="en-US" sz="947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86" name="Group 120">
            <a:extLst>
              <a:ext uri="{FF2B5EF4-FFF2-40B4-BE49-F238E27FC236}">
                <a16:creationId xmlns:a16="http://schemas.microsoft.com/office/drawing/2014/main" xmlns="" id="{608B5185-EEBE-4105-AF29-F9D119D779F2}"/>
              </a:ext>
            </a:extLst>
          </p:cNvPr>
          <p:cNvGrpSpPr/>
          <p:nvPr/>
        </p:nvGrpSpPr>
        <p:grpSpPr>
          <a:xfrm>
            <a:off x="8697014" y="4881340"/>
            <a:ext cx="1154162" cy="769010"/>
            <a:chOff x="668214" y="3705902"/>
            <a:chExt cx="1154162" cy="591845"/>
          </a:xfrm>
        </p:grpSpPr>
        <p:sp>
          <p:nvSpPr>
            <p:cNvPr id="87" name="TextBox 103">
              <a:extLst>
                <a:ext uri="{FF2B5EF4-FFF2-40B4-BE49-F238E27FC236}">
                  <a16:creationId xmlns:a16="http://schemas.microsoft.com/office/drawing/2014/main" xmlns="" id="{8A604701-7A0F-4F0B-8B63-38FC464BEC57}"/>
                </a:ext>
              </a:extLst>
            </p:cNvPr>
            <p:cNvSpPr txBox="1"/>
            <p:nvPr/>
          </p:nvSpPr>
          <p:spPr>
            <a:xfrm>
              <a:off x="668214" y="4063590"/>
              <a:ext cx="1154162" cy="23415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聊天室功能</a:t>
              </a:r>
              <a:endPara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88" name="Straight Connector 104">
              <a:extLst>
                <a:ext uri="{FF2B5EF4-FFF2-40B4-BE49-F238E27FC236}">
                  <a16:creationId xmlns:a16="http://schemas.microsoft.com/office/drawing/2014/main" xmlns="" id="{6634FF32-7C31-4266-A5C8-2588FAC29B1B}"/>
                </a:ext>
              </a:extLst>
            </p:cNvPr>
            <p:cNvCxnSpPr/>
            <p:nvPr/>
          </p:nvCxnSpPr>
          <p:spPr>
            <a:xfrm>
              <a:off x="1246034" y="3705902"/>
              <a:ext cx="0" cy="3420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Oval 106">
            <a:extLst>
              <a:ext uri="{FF2B5EF4-FFF2-40B4-BE49-F238E27FC236}">
                <a16:creationId xmlns:a16="http://schemas.microsoft.com/office/drawing/2014/main" xmlns="" id="{CFEB09C7-58EE-4017-A96E-80394CEA1EC5}"/>
              </a:ext>
            </a:extLst>
          </p:cNvPr>
          <p:cNvSpPr>
            <a:spLocks noChangeAspect="1"/>
          </p:cNvSpPr>
          <p:nvPr/>
        </p:nvSpPr>
        <p:spPr>
          <a:xfrm>
            <a:off x="4343405" y="4600202"/>
            <a:ext cx="260105" cy="252659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20000"/>
              </a:lnSpc>
            </a:pPr>
            <a:endParaRPr lang="en-US" sz="947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91" name="Group 107">
            <a:extLst>
              <a:ext uri="{FF2B5EF4-FFF2-40B4-BE49-F238E27FC236}">
                <a16:creationId xmlns:a16="http://schemas.microsoft.com/office/drawing/2014/main" xmlns="" id="{1C165A42-7026-489D-8B34-163E09724D1C}"/>
              </a:ext>
            </a:extLst>
          </p:cNvPr>
          <p:cNvGrpSpPr/>
          <p:nvPr/>
        </p:nvGrpSpPr>
        <p:grpSpPr>
          <a:xfrm>
            <a:off x="6184761" y="4881341"/>
            <a:ext cx="2308324" cy="1227329"/>
            <a:chOff x="1005554" y="3705902"/>
            <a:chExt cx="1776542" cy="944579"/>
          </a:xfrm>
        </p:grpSpPr>
        <p:cxnSp>
          <p:nvCxnSpPr>
            <p:cNvPr id="92" name="Straight Connector 108">
              <a:extLst>
                <a:ext uri="{FF2B5EF4-FFF2-40B4-BE49-F238E27FC236}">
                  <a16:creationId xmlns:a16="http://schemas.microsoft.com/office/drawing/2014/main" xmlns="" id="{A342C185-745F-4D61-9E21-150953A91380}"/>
                </a:ext>
              </a:extLst>
            </p:cNvPr>
            <p:cNvCxnSpPr/>
            <p:nvPr/>
          </p:nvCxnSpPr>
          <p:spPr>
            <a:xfrm>
              <a:off x="1893825" y="3705902"/>
              <a:ext cx="0" cy="65166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109">
              <a:extLst>
                <a:ext uri="{FF2B5EF4-FFF2-40B4-BE49-F238E27FC236}">
                  <a16:creationId xmlns:a16="http://schemas.microsoft.com/office/drawing/2014/main" xmlns="" id="{475E5E01-5D79-42B2-980E-62355074BF4C}"/>
                </a:ext>
              </a:extLst>
            </p:cNvPr>
            <p:cNvSpPr txBox="1"/>
            <p:nvPr/>
          </p:nvSpPr>
          <p:spPr>
            <a:xfrm>
              <a:off x="1005554" y="4394659"/>
              <a:ext cx="1776542" cy="25582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用户详细信息更改功能</a:t>
              </a:r>
              <a:endPara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5" name="Oval 111">
            <a:extLst>
              <a:ext uri="{FF2B5EF4-FFF2-40B4-BE49-F238E27FC236}">
                <a16:creationId xmlns:a16="http://schemas.microsoft.com/office/drawing/2014/main" xmlns="" id="{7D94CF6C-33F6-49FF-94A0-35462CAD1F18}"/>
              </a:ext>
            </a:extLst>
          </p:cNvPr>
          <p:cNvSpPr>
            <a:spLocks noChangeAspect="1"/>
          </p:cNvSpPr>
          <p:nvPr/>
        </p:nvSpPr>
        <p:spPr>
          <a:xfrm>
            <a:off x="5304180" y="4600205"/>
            <a:ext cx="260105" cy="252660"/>
          </a:xfrm>
          <a:prstGeom prst="ellipse">
            <a:avLst/>
          </a:prstGeom>
          <a:solidFill>
            <a:srgbClr val="0053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20000"/>
              </a:lnSpc>
            </a:pPr>
            <a:endParaRPr lang="en-US" sz="947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96" name="Group 120">
            <a:extLst>
              <a:ext uri="{FF2B5EF4-FFF2-40B4-BE49-F238E27FC236}">
                <a16:creationId xmlns:a16="http://schemas.microsoft.com/office/drawing/2014/main" xmlns="" id="{D17130AB-229C-4A2A-9644-1C42789E26F6}"/>
              </a:ext>
            </a:extLst>
          </p:cNvPr>
          <p:cNvGrpSpPr/>
          <p:nvPr/>
        </p:nvGrpSpPr>
        <p:grpSpPr>
          <a:xfrm>
            <a:off x="2445030" y="4868111"/>
            <a:ext cx="2974114" cy="1222842"/>
            <a:chOff x="-1042915" y="3705902"/>
            <a:chExt cx="2288949" cy="941122"/>
          </a:xfrm>
        </p:grpSpPr>
        <p:sp>
          <p:nvSpPr>
            <p:cNvPr id="97" name="TextBox 113">
              <a:extLst>
                <a:ext uri="{FF2B5EF4-FFF2-40B4-BE49-F238E27FC236}">
                  <a16:creationId xmlns:a16="http://schemas.microsoft.com/office/drawing/2014/main" xmlns="" id="{79C1E039-48EF-48E1-88F3-66D5E3092A2A}"/>
                </a:ext>
              </a:extLst>
            </p:cNvPr>
            <p:cNvSpPr txBox="1"/>
            <p:nvPr/>
          </p:nvSpPr>
          <p:spPr>
            <a:xfrm>
              <a:off x="-1042915" y="4391203"/>
              <a:ext cx="1776541" cy="25582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 defTabSz="1219170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用户账号密码更改功能</a:t>
              </a:r>
              <a:endPara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cxnSp>
          <p:nvCxnSpPr>
            <p:cNvPr id="98" name="Straight Connector 114">
              <a:extLst>
                <a:ext uri="{FF2B5EF4-FFF2-40B4-BE49-F238E27FC236}">
                  <a16:creationId xmlns:a16="http://schemas.microsoft.com/office/drawing/2014/main" xmlns="" id="{CA3764FE-9AA4-43CF-9BB4-553FFA59144F}"/>
                </a:ext>
              </a:extLst>
            </p:cNvPr>
            <p:cNvCxnSpPr/>
            <p:nvPr/>
          </p:nvCxnSpPr>
          <p:spPr>
            <a:xfrm>
              <a:off x="1246034" y="3705902"/>
              <a:ext cx="0" cy="34209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116">
            <a:extLst>
              <a:ext uri="{FF2B5EF4-FFF2-40B4-BE49-F238E27FC236}">
                <a16:creationId xmlns:a16="http://schemas.microsoft.com/office/drawing/2014/main" xmlns="" id="{145B0793-CD18-438C-A913-2899E3E948DA}"/>
              </a:ext>
            </a:extLst>
          </p:cNvPr>
          <p:cNvSpPr>
            <a:spLocks noChangeAspect="1"/>
          </p:cNvSpPr>
          <p:nvPr/>
        </p:nvSpPr>
        <p:spPr>
          <a:xfrm>
            <a:off x="6263337" y="4600202"/>
            <a:ext cx="260105" cy="252659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20000"/>
              </a:lnSpc>
            </a:pPr>
            <a:endParaRPr lang="en-US" sz="947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5" name="Oval 121">
            <a:extLst>
              <a:ext uri="{FF2B5EF4-FFF2-40B4-BE49-F238E27FC236}">
                <a16:creationId xmlns:a16="http://schemas.microsoft.com/office/drawing/2014/main" xmlns="" id="{1DB7E3BB-F832-4C6D-BBF9-7F52D2BE7940}"/>
              </a:ext>
            </a:extLst>
          </p:cNvPr>
          <p:cNvSpPr>
            <a:spLocks noChangeAspect="1"/>
          </p:cNvSpPr>
          <p:nvPr/>
        </p:nvSpPr>
        <p:spPr>
          <a:xfrm>
            <a:off x="7224112" y="4600205"/>
            <a:ext cx="260105" cy="252660"/>
          </a:xfrm>
          <a:prstGeom prst="ellipse">
            <a:avLst/>
          </a:prstGeom>
          <a:solidFill>
            <a:srgbClr val="0053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20000"/>
              </a:lnSpc>
            </a:pPr>
            <a:endParaRPr lang="en-US" sz="947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0" name="Oval 126">
            <a:extLst>
              <a:ext uri="{FF2B5EF4-FFF2-40B4-BE49-F238E27FC236}">
                <a16:creationId xmlns:a16="http://schemas.microsoft.com/office/drawing/2014/main" xmlns="" id="{FB07E51A-7C40-477E-8A00-DA2EFA5BB9FC}"/>
              </a:ext>
            </a:extLst>
          </p:cNvPr>
          <p:cNvSpPr>
            <a:spLocks noChangeAspect="1"/>
          </p:cNvSpPr>
          <p:nvPr/>
        </p:nvSpPr>
        <p:spPr>
          <a:xfrm>
            <a:off x="8183268" y="4600202"/>
            <a:ext cx="260105" cy="252659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20000"/>
              </a:lnSpc>
            </a:pPr>
            <a:endParaRPr lang="en-US" sz="947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5" name="Oval 131">
            <a:extLst>
              <a:ext uri="{FF2B5EF4-FFF2-40B4-BE49-F238E27FC236}">
                <a16:creationId xmlns:a16="http://schemas.microsoft.com/office/drawing/2014/main" xmlns="" id="{87A212C1-0962-45B3-97F9-0453202B40F3}"/>
              </a:ext>
            </a:extLst>
          </p:cNvPr>
          <p:cNvSpPr>
            <a:spLocks noChangeAspect="1"/>
          </p:cNvSpPr>
          <p:nvPr/>
        </p:nvSpPr>
        <p:spPr>
          <a:xfrm>
            <a:off x="9144043" y="4600205"/>
            <a:ext cx="260105" cy="252660"/>
          </a:xfrm>
          <a:prstGeom prst="ellipse">
            <a:avLst/>
          </a:prstGeom>
          <a:solidFill>
            <a:srgbClr val="0053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20000"/>
              </a:lnSpc>
            </a:pPr>
            <a:endParaRPr lang="en-US" sz="947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0" name="Oval 136">
            <a:extLst>
              <a:ext uri="{FF2B5EF4-FFF2-40B4-BE49-F238E27FC236}">
                <a16:creationId xmlns:a16="http://schemas.microsoft.com/office/drawing/2014/main" xmlns="" id="{67514266-7DEC-4740-8720-3411166D3CAE}"/>
              </a:ext>
            </a:extLst>
          </p:cNvPr>
          <p:cNvSpPr>
            <a:spLocks noChangeAspect="1"/>
          </p:cNvSpPr>
          <p:nvPr/>
        </p:nvSpPr>
        <p:spPr>
          <a:xfrm>
            <a:off x="10103195" y="4600202"/>
            <a:ext cx="260105" cy="252659"/>
          </a:xfrm>
          <a:prstGeom prst="ellipse">
            <a:avLst/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20000"/>
              </a:lnSpc>
            </a:pPr>
            <a:endParaRPr lang="en-US" sz="947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xmlns="" id="{F2673802-1742-47DA-82E2-C28669671CC5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xmlns="" id="{9E6BD9C5-4D4A-42B0-A3B7-BAEE43E0DCFA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xmlns="" id="{F3B0F5B7-ADA0-447F-878D-8DC506A9123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xmlns="" id="{C5F523CC-C8E8-4DCF-BD13-6EB3DB870C90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xmlns="" id="{7B2C74F5-FD1C-4A4A-9667-454367C5CF73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041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公众号：陈西设计之家。微信搜索即可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39" y="215185"/>
            <a:ext cx="2875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商品搜索功能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1C7D860E-8C74-42DE-A290-ADD87104545A}"/>
              </a:ext>
            </a:extLst>
          </p:cNvPr>
          <p:cNvSpPr/>
          <p:nvPr/>
        </p:nvSpPr>
        <p:spPr>
          <a:xfrm>
            <a:off x="662523" y="892034"/>
            <a:ext cx="3864507" cy="5895021"/>
          </a:xfrm>
          <a:prstGeom prst="rect">
            <a:avLst/>
          </a:prstGeom>
          <a:noFill/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5015460" y="4940138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C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C49FB40-14C9-48F4-AE02-A17ADE6ADB64}"/>
              </a:ext>
            </a:extLst>
          </p:cNvPr>
          <p:cNvSpPr/>
          <p:nvPr/>
        </p:nvSpPr>
        <p:spPr>
          <a:xfrm>
            <a:off x="5015459" y="1842416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2F8B1D0-EE54-468B-A355-21B7C2AD0257}"/>
              </a:ext>
            </a:extLst>
          </p:cNvPr>
          <p:cNvSpPr/>
          <p:nvPr/>
        </p:nvSpPr>
        <p:spPr>
          <a:xfrm>
            <a:off x="5015460" y="3411021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B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50163E97-319B-4E43-B605-9958BCDE5392}"/>
              </a:ext>
            </a:extLst>
          </p:cNvPr>
          <p:cNvGrpSpPr/>
          <p:nvPr/>
        </p:nvGrpSpPr>
        <p:grpSpPr>
          <a:xfrm>
            <a:off x="6030632" y="1771891"/>
            <a:ext cx="5612882" cy="1321952"/>
            <a:chOff x="1262579" y="1842508"/>
            <a:chExt cx="4092032" cy="98063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876C9F2E-DC9E-4F5B-8569-662279FFBBE4}"/>
                </a:ext>
              </a:extLst>
            </p:cNvPr>
            <p:cNvSpPr txBox="1"/>
            <p:nvPr/>
          </p:nvSpPr>
          <p:spPr>
            <a:xfrm>
              <a:off x="1262579" y="184250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搜索商品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A7406ABE-5F1B-43FD-955F-9B7516B287D3}"/>
                </a:ext>
              </a:extLst>
            </p:cNvPr>
            <p:cNvSpPr txBox="1"/>
            <p:nvPr/>
          </p:nvSpPr>
          <p:spPr>
            <a:xfrm>
              <a:off x="1262579" y="2159435"/>
              <a:ext cx="4092032" cy="663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通过搜索商品名称进行搜索自己想要的商品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12344" y="4801964"/>
            <a:ext cx="5825508" cy="1037089"/>
            <a:chOff x="1285454" y="1803018"/>
            <a:chExt cx="4092032" cy="744507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搜索历史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34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搜索历史方便下次快速查找。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079D379-F588-4523-ACDC-4E07B31D8098}"/>
              </a:ext>
            </a:extLst>
          </p:cNvPr>
          <p:cNvGrpSpPr/>
          <p:nvPr/>
        </p:nvGrpSpPr>
        <p:grpSpPr>
          <a:xfrm>
            <a:off x="6053856" y="3287772"/>
            <a:ext cx="4771709" cy="941402"/>
            <a:chOff x="1285454" y="1803018"/>
            <a:chExt cx="4092032" cy="714069"/>
          </a:xfrm>
        </p:grpSpPr>
        <p:sp>
          <p:nvSpPr>
            <p:cNvPr id="51" name="文本框 51">
              <a:extLst>
                <a:ext uri="{FF2B5EF4-FFF2-40B4-BE49-F238E27FC236}">
                  <a16:creationId xmlns:a16="http://schemas.microsoft.com/office/drawing/2014/main" xmlns="" id="{9BFB1FDE-0840-4EA2-881D-BD5BA39BD86D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热门搜索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4">
              <a:extLst>
                <a:ext uri="{FF2B5EF4-FFF2-40B4-BE49-F238E27FC236}">
                  <a16:creationId xmlns:a16="http://schemas.microsoft.com/office/drawing/2014/main" xmlns="" id="{6071CD45-3F91-4EAC-9369-3A18C4855D81}"/>
                </a:ext>
              </a:extLst>
            </p:cNvPr>
            <p:cNvSpPr txBox="1"/>
            <p:nvPr/>
          </p:nvSpPr>
          <p:spPr>
            <a:xfrm>
              <a:off x="1285454" y="2155234"/>
              <a:ext cx="4092032" cy="361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用户搜索较多的</a:t>
              </a: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商品</a:t>
              </a: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推荐</a:t>
              </a: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4098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2" y="886800"/>
            <a:ext cx="3864508" cy="582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公众号：陈西设计之家。微信搜索即可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39" y="215185"/>
            <a:ext cx="2875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商品下架功能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1C7D860E-8C74-42DE-A290-ADD87104545A}"/>
              </a:ext>
            </a:extLst>
          </p:cNvPr>
          <p:cNvSpPr/>
          <p:nvPr/>
        </p:nvSpPr>
        <p:spPr>
          <a:xfrm>
            <a:off x="662523" y="892034"/>
            <a:ext cx="3864507" cy="5895021"/>
          </a:xfrm>
          <a:prstGeom prst="rect">
            <a:avLst/>
          </a:prstGeom>
          <a:noFill/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5015460" y="4940138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C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C49FB40-14C9-48F4-AE02-A17ADE6ADB64}"/>
              </a:ext>
            </a:extLst>
          </p:cNvPr>
          <p:cNvSpPr/>
          <p:nvPr/>
        </p:nvSpPr>
        <p:spPr>
          <a:xfrm>
            <a:off x="5015459" y="1842416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2F8B1D0-EE54-468B-A355-21B7C2AD0257}"/>
              </a:ext>
            </a:extLst>
          </p:cNvPr>
          <p:cNvSpPr/>
          <p:nvPr/>
        </p:nvSpPr>
        <p:spPr>
          <a:xfrm>
            <a:off x="5015460" y="3411021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B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50163E97-319B-4E43-B605-9958BCDE5392}"/>
              </a:ext>
            </a:extLst>
          </p:cNvPr>
          <p:cNvGrpSpPr/>
          <p:nvPr/>
        </p:nvGrpSpPr>
        <p:grpSpPr>
          <a:xfrm>
            <a:off x="6030632" y="1771891"/>
            <a:ext cx="5612882" cy="869152"/>
            <a:chOff x="1262579" y="1842508"/>
            <a:chExt cx="4092032" cy="64474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876C9F2E-DC9E-4F5B-8569-662279FFBBE4}"/>
                </a:ext>
              </a:extLst>
            </p:cNvPr>
            <p:cNvSpPr txBox="1"/>
            <p:nvPr/>
          </p:nvSpPr>
          <p:spPr>
            <a:xfrm>
              <a:off x="1262579" y="184250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修改商品信息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A7406ABE-5F1B-43FD-955F-9B7516B287D3}"/>
                </a:ext>
              </a:extLst>
            </p:cNvPr>
            <p:cNvSpPr txBox="1"/>
            <p:nvPr/>
          </p:nvSpPr>
          <p:spPr>
            <a:xfrm>
              <a:off x="1262579" y="2159435"/>
              <a:ext cx="4092032" cy="32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修改商品的详细信息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12344" y="4801964"/>
            <a:ext cx="5825508" cy="1037089"/>
            <a:chOff x="1285454" y="1803018"/>
            <a:chExt cx="4092032" cy="744507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出售中和下架记录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34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记录正在出售和已经下架的商品。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079D379-F588-4523-ACDC-4E07B31D8098}"/>
              </a:ext>
            </a:extLst>
          </p:cNvPr>
          <p:cNvGrpSpPr/>
          <p:nvPr/>
        </p:nvGrpSpPr>
        <p:grpSpPr>
          <a:xfrm>
            <a:off x="6053856" y="3287772"/>
            <a:ext cx="4771709" cy="941402"/>
            <a:chOff x="1285454" y="1803018"/>
            <a:chExt cx="4092032" cy="714069"/>
          </a:xfrm>
        </p:grpSpPr>
        <p:sp>
          <p:nvSpPr>
            <p:cNvPr id="51" name="文本框 51">
              <a:extLst>
                <a:ext uri="{FF2B5EF4-FFF2-40B4-BE49-F238E27FC236}">
                  <a16:creationId xmlns:a16="http://schemas.microsoft.com/office/drawing/2014/main" xmlns="" id="{9BFB1FDE-0840-4EA2-881D-BD5BA39BD86D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商品下架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4">
              <a:extLst>
                <a:ext uri="{FF2B5EF4-FFF2-40B4-BE49-F238E27FC236}">
                  <a16:creationId xmlns:a16="http://schemas.microsoft.com/office/drawing/2014/main" xmlns="" id="{6071CD45-3F91-4EAC-9369-3A18C4855D81}"/>
                </a:ext>
              </a:extLst>
            </p:cNvPr>
            <p:cNvSpPr txBox="1"/>
            <p:nvPr/>
          </p:nvSpPr>
          <p:spPr>
            <a:xfrm>
              <a:off x="1285454" y="2155234"/>
              <a:ext cx="4092032" cy="361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下架已卖出或者不想卖出的商品。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102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2" y="892035"/>
            <a:ext cx="3864508" cy="582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5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公众号：陈西设计之家。微信搜索即可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39" y="215185"/>
            <a:ext cx="39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用户详细信息更改功能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1C7D860E-8C74-42DE-A290-ADD87104545A}"/>
              </a:ext>
            </a:extLst>
          </p:cNvPr>
          <p:cNvSpPr/>
          <p:nvPr/>
        </p:nvSpPr>
        <p:spPr>
          <a:xfrm>
            <a:off x="662523" y="892034"/>
            <a:ext cx="3864507" cy="5895021"/>
          </a:xfrm>
          <a:prstGeom prst="rect">
            <a:avLst/>
          </a:prstGeom>
          <a:noFill/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5015460" y="4940138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C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C49FB40-14C9-48F4-AE02-A17ADE6ADB64}"/>
              </a:ext>
            </a:extLst>
          </p:cNvPr>
          <p:cNvSpPr/>
          <p:nvPr/>
        </p:nvSpPr>
        <p:spPr>
          <a:xfrm>
            <a:off x="5015459" y="1724669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2F8B1D0-EE54-468B-A355-21B7C2AD0257}"/>
              </a:ext>
            </a:extLst>
          </p:cNvPr>
          <p:cNvSpPr/>
          <p:nvPr/>
        </p:nvSpPr>
        <p:spPr>
          <a:xfrm>
            <a:off x="5015460" y="3344322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B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50163E97-319B-4E43-B605-9958BCDE5392}"/>
              </a:ext>
            </a:extLst>
          </p:cNvPr>
          <p:cNvGrpSpPr/>
          <p:nvPr/>
        </p:nvGrpSpPr>
        <p:grpSpPr>
          <a:xfrm>
            <a:off x="6012344" y="1617287"/>
            <a:ext cx="5612882" cy="869152"/>
            <a:chOff x="1262579" y="1842508"/>
            <a:chExt cx="4092032" cy="64474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876C9F2E-DC9E-4F5B-8569-662279FFBBE4}"/>
                </a:ext>
              </a:extLst>
            </p:cNvPr>
            <p:cNvSpPr txBox="1"/>
            <p:nvPr/>
          </p:nvSpPr>
          <p:spPr>
            <a:xfrm>
              <a:off x="1262579" y="184250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更换头像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A7406ABE-5F1B-43FD-955F-9B7516B287D3}"/>
                </a:ext>
              </a:extLst>
            </p:cNvPr>
            <p:cNvSpPr txBox="1"/>
            <p:nvPr/>
          </p:nvSpPr>
          <p:spPr>
            <a:xfrm>
              <a:off x="1262579" y="2159435"/>
              <a:ext cx="4092032" cy="32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更换自己喜欢的头像。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12344" y="4801964"/>
            <a:ext cx="5825508" cy="1037089"/>
            <a:chOff x="1285454" y="1803018"/>
            <a:chExt cx="4092032" cy="744507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完善更改其他个人信息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34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可填写手机号、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QQ</a:t>
              </a: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号、专业、年级等个人信息。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079D379-F588-4523-ACDC-4E07B31D8098}"/>
              </a:ext>
            </a:extLst>
          </p:cNvPr>
          <p:cNvGrpSpPr/>
          <p:nvPr/>
        </p:nvGrpSpPr>
        <p:grpSpPr>
          <a:xfrm>
            <a:off x="6075585" y="3236423"/>
            <a:ext cx="4771709" cy="941402"/>
            <a:chOff x="1285454" y="1803018"/>
            <a:chExt cx="4092032" cy="714069"/>
          </a:xfrm>
        </p:grpSpPr>
        <p:sp>
          <p:nvSpPr>
            <p:cNvPr id="51" name="文本框 51">
              <a:extLst>
                <a:ext uri="{FF2B5EF4-FFF2-40B4-BE49-F238E27FC236}">
                  <a16:creationId xmlns:a16="http://schemas.microsoft.com/office/drawing/2014/main" xmlns="" id="{9BFB1FDE-0840-4EA2-881D-BD5BA39BD86D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更改昵称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4">
              <a:extLst>
                <a:ext uri="{FF2B5EF4-FFF2-40B4-BE49-F238E27FC236}">
                  <a16:creationId xmlns:a16="http://schemas.microsoft.com/office/drawing/2014/main" xmlns="" id="{6071CD45-3F91-4EAC-9369-3A18C4855D81}"/>
                </a:ext>
              </a:extLst>
            </p:cNvPr>
            <p:cNvSpPr txBox="1"/>
            <p:nvPr/>
          </p:nvSpPr>
          <p:spPr>
            <a:xfrm>
              <a:off x="1285454" y="2155234"/>
              <a:ext cx="4092032" cy="361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更改用户再注册时填写的昵称。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050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2" y="935722"/>
            <a:ext cx="3864508" cy="578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54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公众号：陈西设计之家。微信搜索即可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39" y="215185"/>
            <a:ext cx="39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用户账号密码更改功能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1C7D860E-8C74-42DE-A290-ADD87104545A}"/>
              </a:ext>
            </a:extLst>
          </p:cNvPr>
          <p:cNvSpPr/>
          <p:nvPr/>
        </p:nvSpPr>
        <p:spPr>
          <a:xfrm>
            <a:off x="662523" y="892034"/>
            <a:ext cx="3864507" cy="5895021"/>
          </a:xfrm>
          <a:prstGeom prst="rect">
            <a:avLst/>
          </a:prstGeom>
          <a:noFill/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5015460" y="4940138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C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C49FB40-14C9-48F4-AE02-A17ADE6ADB64}"/>
              </a:ext>
            </a:extLst>
          </p:cNvPr>
          <p:cNvSpPr/>
          <p:nvPr/>
        </p:nvSpPr>
        <p:spPr>
          <a:xfrm>
            <a:off x="5015459" y="1724669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2F8B1D0-EE54-468B-A355-21B7C2AD0257}"/>
              </a:ext>
            </a:extLst>
          </p:cNvPr>
          <p:cNvSpPr/>
          <p:nvPr/>
        </p:nvSpPr>
        <p:spPr>
          <a:xfrm>
            <a:off x="5015460" y="3344322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B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50163E97-319B-4E43-B605-9958BCDE5392}"/>
              </a:ext>
            </a:extLst>
          </p:cNvPr>
          <p:cNvGrpSpPr/>
          <p:nvPr/>
        </p:nvGrpSpPr>
        <p:grpSpPr>
          <a:xfrm>
            <a:off x="6012344" y="1617287"/>
            <a:ext cx="5612882" cy="869152"/>
            <a:chOff x="1262579" y="1842508"/>
            <a:chExt cx="4092032" cy="64474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876C9F2E-DC9E-4F5B-8569-662279FFBBE4}"/>
                </a:ext>
              </a:extLst>
            </p:cNvPr>
            <p:cNvSpPr txBox="1"/>
            <p:nvPr/>
          </p:nvSpPr>
          <p:spPr>
            <a:xfrm>
              <a:off x="1262579" y="184250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学号认证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A7406ABE-5F1B-43FD-955F-9B7516B287D3}"/>
                </a:ext>
              </a:extLst>
            </p:cNvPr>
            <p:cNvSpPr txBox="1"/>
            <p:nvPr/>
          </p:nvSpPr>
          <p:spPr>
            <a:xfrm>
              <a:off x="1262579" y="2159435"/>
              <a:ext cx="4092032" cy="32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输入账号绑定的学号。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12344" y="4801964"/>
            <a:ext cx="5825508" cy="1037089"/>
            <a:chOff x="1285454" y="1803018"/>
            <a:chExt cx="4092032" cy="744507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更改密码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34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两次输入相同的新密码。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079D379-F588-4523-ACDC-4E07B31D8098}"/>
              </a:ext>
            </a:extLst>
          </p:cNvPr>
          <p:cNvGrpSpPr/>
          <p:nvPr/>
        </p:nvGrpSpPr>
        <p:grpSpPr>
          <a:xfrm>
            <a:off x="6075585" y="3236423"/>
            <a:ext cx="4771709" cy="906265"/>
            <a:chOff x="1285454" y="1803018"/>
            <a:chExt cx="4092032" cy="687417"/>
          </a:xfrm>
        </p:grpSpPr>
        <p:sp>
          <p:nvSpPr>
            <p:cNvPr id="51" name="文本框 51">
              <a:extLst>
                <a:ext uri="{FF2B5EF4-FFF2-40B4-BE49-F238E27FC236}">
                  <a16:creationId xmlns:a16="http://schemas.microsoft.com/office/drawing/2014/main" xmlns="" id="{9BFB1FDE-0840-4EA2-881D-BD5BA39BD86D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姓名认证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4">
              <a:extLst>
                <a:ext uri="{FF2B5EF4-FFF2-40B4-BE49-F238E27FC236}">
                  <a16:creationId xmlns:a16="http://schemas.microsoft.com/office/drawing/2014/main" xmlns="" id="{6071CD45-3F91-4EAC-9369-3A18C4855D81}"/>
                </a:ext>
              </a:extLst>
            </p:cNvPr>
            <p:cNvSpPr txBox="1"/>
            <p:nvPr/>
          </p:nvSpPr>
          <p:spPr>
            <a:xfrm>
              <a:off x="1285454" y="2155234"/>
              <a:ext cx="4092032" cy="335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输入用户姓名。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2" y="892035"/>
            <a:ext cx="3839874" cy="58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37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公众号：陈西设计之家。微信搜索即可">
            <a:extLst>
              <a:ext uri="{FF2B5EF4-FFF2-40B4-BE49-F238E27FC236}">
                <a16:creationId xmlns:a16="http://schemas.microsoft.com/office/drawing/2014/main" xmlns="" id="{0B05F91C-8986-466C-88CC-4299588C6B6F}"/>
              </a:ext>
            </a:extLst>
          </p:cNvPr>
          <p:cNvSpPr/>
          <p:nvPr/>
        </p:nvSpPr>
        <p:spPr>
          <a:xfrm>
            <a:off x="2830529" y="764563"/>
            <a:ext cx="2143051" cy="2143051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箭头: V 形 61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39" y="215184"/>
            <a:ext cx="2408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聊天室功能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îŝḷîḓé-Rectangle 9">
            <a:extLst>
              <a:ext uri="{FF2B5EF4-FFF2-40B4-BE49-F238E27FC236}">
                <a16:creationId xmlns:a16="http://schemas.microsoft.com/office/drawing/2014/main" xmlns="" id="{0EB9A583-2C61-4644-AE14-679CD0FF59CE}"/>
              </a:ext>
            </a:extLst>
          </p:cNvPr>
          <p:cNvSpPr/>
          <p:nvPr/>
        </p:nvSpPr>
        <p:spPr>
          <a:xfrm>
            <a:off x="5593729" y="5150551"/>
            <a:ext cx="545330" cy="54533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99" name="îŝḷîḓé-Rectangle 14">
            <a:extLst>
              <a:ext uri="{FF2B5EF4-FFF2-40B4-BE49-F238E27FC236}">
                <a16:creationId xmlns:a16="http://schemas.microsoft.com/office/drawing/2014/main" xmlns="" id="{0EB745BC-2509-43FA-AAE3-3A7AC933FF2B}"/>
              </a:ext>
            </a:extLst>
          </p:cNvPr>
          <p:cNvSpPr/>
          <p:nvPr/>
        </p:nvSpPr>
        <p:spPr>
          <a:xfrm>
            <a:off x="5593729" y="3987178"/>
            <a:ext cx="545330" cy="545330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29" name="îŝḷîḓé-Rectangle 9">
            <a:extLst>
              <a:ext uri="{FF2B5EF4-FFF2-40B4-BE49-F238E27FC236}">
                <a16:creationId xmlns:a16="http://schemas.microsoft.com/office/drawing/2014/main" xmlns="" id="{93F2F969-916C-4BE6-8BBE-4AA33ACAB8A3}"/>
              </a:ext>
            </a:extLst>
          </p:cNvPr>
          <p:cNvSpPr/>
          <p:nvPr/>
        </p:nvSpPr>
        <p:spPr>
          <a:xfrm>
            <a:off x="5724566" y="5276716"/>
            <a:ext cx="283655" cy="289964"/>
          </a:xfrm>
          <a:custGeom>
            <a:avLst/>
            <a:gdLst>
              <a:gd name="connsiteX0" fmla="*/ 59789 w 593384"/>
              <a:gd name="connsiteY0" fmla="*/ 323835 h 606580"/>
              <a:gd name="connsiteX1" fmla="*/ 44670 w 593384"/>
              <a:gd name="connsiteY1" fmla="*/ 338857 h 606580"/>
              <a:gd name="connsiteX2" fmla="*/ 44670 w 593384"/>
              <a:gd name="connsiteY2" fmla="*/ 477027 h 606580"/>
              <a:gd name="connsiteX3" fmla="*/ 59713 w 593384"/>
              <a:gd name="connsiteY3" fmla="*/ 492048 h 606580"/>
              <a:gd name="connsiteX4" fmla="*/ 386834 w 593384"/>
              <a:gd name="connsiteY4" fmla="*/ 492048 h 606580"/>
              <a:gd name="connsiteX5" fmla="*/ 402946 w 593384"/>
              <a:gd name="connsiteY5" fmla="*/ 508138 h 606580"/>
              <a:gd name="connsiteX6" fmla="*/ 402946 w 593384"/>
              <a:gd name="connsiteY6" fmla="*/ 545959 h 606580"/>
              <a:gd name="connsiteX7" fmla="*/ 419058 w 593384"/>
              <a:gd name="connsiteY7" fmla="*/ 561972 h 606580"/>
              <a:gd name="connsiteX8" fmla="*/ 429137 w 593384"/>
              <a:gd name="connsiteY8" fmla="*/ 558388 h 606580"/>
              <a:gd name="connsiteX9" fmla="*/ 543981 w 593384"/>
              <a:gd name="connsiteY9" fmla="*/ 464369 h 606580"/>
              <a:gd name="connsiteX10" fmla="*/ 544897 w 593384"/>
              <a:gd name="connsiteY10" fmla="*/ 463606 h 606580"/>
              <a:gd name="connsiteX11" fmla="*/ 544897 w 593384"/>
              <a:gd name="connsiteY11" fmla="*/ 445000 h 606580"/>
              <a:gd name="connsiteX12" fmla="*/ 543904 w 593384"/>
              <a:gd name="connsiteY12" fmla="*/ 444162 h 606580"/>
              <a:gd name="connsiteX13" fmla="*/ 427533 w 593384"/>
              <a:gd name="connsiteY13" fmla="*/ 349990 h 606580"/>
              <a:gd name="connsiteX14" fmla="*/ 418065 w 593384"/>
              <a:gd name="connsiteY14" fmla="*/ 346634 h 606580"/>
              <a:gd name="connsiteX15" fmla="*/ 402946 w 593384"/>
              <a:gd name="connsiteY15" fmla="*/ 361656 h 606580"/>
              <a:gd name="connsiteX16" fmla="*/ 402946 w 593384"/>
              <a:gd name="connsiteY16" fmla="*/ 400469 h 606580"/>
              <a:gd name="connsiteX17" fmla="*/ 386834 w 593384"/>
              <a:gd name="connsiteY17" fmla="*/ 416482 h 606580"/>
              <a:gd name="connsiteX18" fmla="*/ 136453 w 593384"/>
              <a:gd name="connsiteY18" fmla="*/ 416482 h 606580"/>
              <a:gd name="connsiteX19" fmla="*/ 120342 w 593384"/>
              <a:gd name="connsiteY19" fmla="*/ 400469 h 606580"/>
              <a:gd name="connsiteX20" fmla="*/ 120342 w 593384"/>
              <a:gd name="connsiteY20" fmla="*/ 376602 h 606580"/>
              <a:gd name="connsiteX21" fmla="*/ 113469 w 593384"/>
              <a:gd name="connsiteY21" fmla="*/ 362342 h 606580"/>
              <a:gd name="connsiteX22" fmla="*/ 69105 w 593384"/>
              <a:gd name="connsiteY22" fmla="*/ 327114 h 606580"/>
              <a:gd name="connsiteX23" fmla="*/ 59789 w 593384"/>
              <a:gd name="connsiteY23" fmla="*/ 323835 h 606580"/>
              <a:gd name="connsiteX24" fmla="*/ 59757 w 593384"/>
              <a:gd name="connsiteY24" fmla="*/ 323324 h 606580"/>
              <a:gd name="connsiteX25" fmla="*/ 69379 w 593384"/>
              <a:gd name="connsiteY25" fmla="*/ 326755 h 606580"/>
              <a:gd name="connsiteX26" fmla="*/ 113750 w 593384"/>
              <a:gd name="connsiteY26" fmla="*/ 361977 h 606580"/>
              <a:gd name="connsiteX27" fmla="*/ 120852 w 593384"/>
              <a:gd name="connsiteY27" fmla="*/ 376615 h 606580"/>
              <a:gd name="connsiteX28" fmla="*/ 120852 w 593384"/>
              <a:gd name="connsiteY28" fmla="*/ 400477 h 606580"/>
              <a:gd name="connsiteX29" fmla="*/ 136431 w 593384"/>
              <a:gd name="connsiteY29" fmla="*/ 416030 h 606580"/>
              <a:gd name="connsiteX30" fmla="*/ 386846 w 593384"/>
              <a:gd name="connsiteY30" fmla="*/ 416030 h 606580"/>
              <a:gd name="connsiteX31" fmla="*/ 402425 w 593384"/>
              <a:gd name="connsiteY31" fmla="*/ 400477 h 606580"/>
              <a:gd name="connsiteX32" fmla="*/ 402425 w 593384"/>
              <a:gd name="connsiteY32" fmla="*/ 361672 h 606580"/>
              <a:gd name="connsiteX33" fmla="*/ 418081 w 593384"/>
              <a:gd name="connsiteY33" fmla="*/ 346119 h 606580"/>
              <a:gd name="connsiteX34" fmla="*/ 427856 w 593384"/>
              <a:gd name="connsiteY34" fmla="*/ 349626 h 606580"/>
              <a:gd name="connsiteX35" fmla="*/ 544319 w 593384"/>
              <a:gd name="connsiteY35" fmla="*/ 443781 h 606580"/>
              <a:gd name="connsiteX36" fmla="*/ 545312 w 593384"/>
              <a:gd name="connsiteY36" fmla="*/ 444696 h 606580"/>
              <a:gd name="connsiteX37" fmla="*/ 545236 w 593384"/>
              <a:gd name="connsiteY37" fmla="*/ 463908 h 606580"/>
              <a:gd name="connsiteX38" fmla="*/ 544319 w 593384"/>
              <a:gd name="connsiteY38" fmla="*/ 464746 h 606580"/>
              <a:gd name="connsiteX39" fmla="*/ 429460 w 593384"/>
              <a:gd name="connsiteY39" fmla="*/ 558748 h 606580"/>
              <a:gd name="connsiteX40" fmla="*/ 419074 w 593384"/>
              <a:gd name="connsiteY40" fmla="*/ 562484 h 606580"/>
              <a:gd name="connsiteX41" fmla="*/ 402425 w 593384"/>
              <a:gd name="connsiteY41" fmla="*/ 545940 h 606580"/>
              <a:gd name="connsiteX42" fmla="*/ 402425 w 593384"/>
              <a:gd name="connsiteY42" fmla="*/ 508126 h 606580"/>
              <a:gd name="connsiteX43" fmla="*/ 386846 w 593384"/>
              <a:gd name="connsiteY43" fmla="*/ 492573 h 606580"/>
              <a:gd name="connsiteX44" fmla="*/ 59680 w 593384"/>
              <a:gd name="connsiteY44" fmla="*/ 492573 h 606580"/>
              <a:gd name="connsiteX45" fmla="*/ 44101 w 593384"/>
              <a:gd name="connsiteY45" fmla="*/ 477021 h 606580"/>
              <a:gd name="connsiteX46" fmla="*/ 44101 w 593384"/>
              <a:gd name="connsiteY46" fmla="*/ 338877 h 606580"/>
              <a:gd name="connsiteX47" fmla="*/ 59757 w 593384"/>
              <a:gd name="connsiteY47" fmla="*/ 323324 h 606580"/>
              <a:gd name="connsiteX48" fmla="*/ 59789 w 593384"/>
              <a:gd name="connsiteY48" fmla="*/ 322767 h 606580"/>
              <a:gd name="connsiteX49" fmla="*/ 43677 w 593384"/>
              <a:gd name="connsiteY49" fmla="*/ 338857 h 606580"/>
              <a:gd name="connsiteX50" fmla="*/ 43677 w 593384"/>
              <a:gd name="connsiteY50" fmla="*/ 477027 h 606580"/>
              <a:gd name="connsiteX51" fmla="*/ 59713 w 593384"/>
              <a:gd name="connsiteY51" fmla="*/ 493116 h 606580"/>
              <a:gd name="connsiteX52" fmla="*/ 386834 w 593384"/>
              <a:gd name="connsiteY52" fmla="*/ 493116 h 606580"/>
              <a:gd name="connsiteX53" fmla="*/ 401953 w 593384"/>
              <a:gd name="connsiteY53" fmla="*/ 508138 h 606580"/>
              <a:gd name="connsiteX54" fmla="*/ 401953 w 593384"/>
              <a:gd name="connsiteY54" fmla="*/ 545959 h 606580"/>
              <a:gd name="connsiteX55" fmla="*/ 419058 w 593384"/>
              <a:gd name="connsiteY55" fmla="*/ 563040 h 606580"/>
              <a:gd name="connsiteX56" fmla="*/ 429748 w 593384"/>
              <a:gd name="connsiteY56" fmla="*/ 559151 h 606580"/>
              <a:gd name="connsiteX57" fmla="*/ 544592 w 593384"/>
              <a:gd name="connsiteY57" fmla="*/ 465131 h 606580"/>
              <a:gd name="connsiteX58" fmla="*/ 545584 w 593384"/>
              <a:gd name="connsiteY58" fmla="*/ 464292 h 606580"/>
              <a:gd name="connsiteX59" fmla="*/ 545584 w 593384"/>
              <a:gd name="connsiteY59" fmla="*/ 444314 h 606580"/>
              <a:gd name="connsiteX60" fmla="*/ 544592 w 593384"/>
              <a:gd name="connsiteY60" fmla="*/ 443399 h 606580"/>
              <a:gd name="connsiteX61" fmla="*/ 428144 w 593384"/>
              <a:gd name="connsiteY61" fmla="*/ 349227 h 606580"/>
              <a:gd name="connsiteX62" fmla="*/ 418065 w 593384"/>
              <a:gd name="connsiteY62" fmla="*/ 345567 h 606580"/>
              <a:gd name="connsiteX63" fmla="*/ 401953 w 593384"/>
              <a:gd name="connsiteY63" fmla="*/ 361656 h 606580"/>
              <a:gd name="connsiteX64" fmla="*/ 401953 w 593384"/>
              <a:gd name="connsiteY64" fmla="*/ 400469 h 606580"/>
              <a:gd name="connsiteX65" fmla="*/ 386834 w 593384"/>
              <a:gd name="connsiteY65" fmla="*/ 415491 h 606580"/>
              <a:gd name="connsiteX66" fmla="*/ 136453 w 593384"/>
              <a:gd name="connsiteY66" fmla="*/ 415491 h 606580"/>
              <a:gd name="connsiteX67" fmla="*/ 121334 w 593384"/>
              <a:gd name="connsiteY67" fmla="*/ 400469 h 606580"/>
              <a:gd name="connsiteX68" fmla="*/ 121334 w 593384"/>
              <a:gd name="connsiteY68" fmla="*/ 376602 h 606580"/>
              <a:gd name="connsiteX69" fmla="*/ 114080 w 593384"/>
              <a:gd name="connsiteY69" fmla="*/ 361580 h 606580"/>
              <a:gd name="connsiteX70" fmla="*/ 69716 w 593384"/>
              <a:gd name="connsiteY70" fmla="*/ 326351 h 606580"/>
              <a:gd name="connsiteX71" fmla="*/ 59789 w 593384"/>
              <a:gd name="connsiteY71" fmla="*/ 322767 h 606580"/>
              <a:gd name="connsiteX72" fmla="*/ 59789 w 593384"/>
              <a:gd name="connsiteY72" fmla="*/ 280218 h 606580"/>
              <a:gd name="connsiteX73" fmla="*/ 96289 w 593384"/>
              <a:gd name="connsiteY73" fmla="*/ 293029 h 606580"/>
              <a:gd name="connsiteX74" fmla="*/ 140653 w 593384"/>
              <a:gd name="connsiteY74" fmla="*/ 328258 h 606580"/>
              <a:gd name="connsiteX75" fmla="*/ 157834 w 593384"/>
              <a:gd name="connsiteY75" fmla="*/ 349761 h 606580"/>
              <a:gd name="connsiteX76" fmla="*/ 163790 w 593384"/>
              <a:gd name="connsiteY76" fmla="*/ 372484 h 606580"/>
              <a:gd name="connsiteX77" fmla="*/ 163866 w 593384"/>
              <a:gd name="connsiteY77" fmla="*/ 372942 h 606580"/>
              <a:gd name="connsiteX78" fmla="*/ 359345 w 593384"/>
              <a:gd name="connsiteY78" fmla="*/ 372942 h 606580"/>
              <a:gd name="connsiteX79" fmla="*/ 359345 w 593384"/>
              <a:gd name="connsiteY79" fmla="*/ 361656 h 606580"/>
              <a:gd name="connsiteX80" fmla="*/ 364308 w 593384"/>
              <a:gd name="connsiteY80" fmla="*/ 337942 h 606580"/>
              <a:gd name="connsiteX81" fmla="*/ 377671 w 593384"/>
              <a:gd name="connsiteY81" fmla="*/ 319107 h 606580"/>
              <a:gd name="connsiteX82" fmla="*/ 418065 w 593384"/>
              <a:gd name="connsiteY82" fmla="*/ 303018 h 606580"/>
              <a:gd name="connsiteX83" fmla="*/ 454946 w 593384"/>
              <a:gd name="connsiteY83" fmla="*/ 316133 h 606580"/>
              <a:gd name="connsiteX84" fmla="*/ 571393 w 593384"/>
              <a:gd name="connsiteY84" fmla="*/ 410305 h 606580"/>
              <a:gd name="connsiteX85" fmla="*/ 575822 w 593384"/>
              <a:gd name="connsiteY85" fmla="*/ 414271 h 606580"/>
              <a:gd name="connsiteX86" fmla="*/ 575670 w 593384"/>
              <a:gd name="connsiteY86" fmla="*/ 494412 h 606580"/>
              <a:gd name="connsiteX87" fmla="*/ 571623 w 593384"/>
              <a:gd name="connsiteY87" fmla="*/ 498072 h 606580"/>
              <a:gd name="connsiteX88" fmla="*/ 456779 w 593384"/>
              <a:gd name="connsiteY88" fmla="*/ 592016 h 606580"/>
              <a:gd name="connsiteX89" fmla="*/ 419058 w 593384"/>
              <a:gd name="connsiteY89" fmla="*/ 605589 h 606580"/>
              <a:gd name="connsiteX90" fmla="*/ 377976 w 593384"/>
              <a:gd name="connsiteY90" fmla="*/ 589271 h 606580"/>
              <a:gd name="connsiteX91" fmla="*/ 364385 w 593384"/>
              <a:gd name="connsiteY91" fmla="*/ 570131 h 606580"/>
              <a:gd name="connsiteX92" fmla="*/ 359345 w 593384"/>
              <a:gd name="connsiteY92" fmla="*/ 545959 h 606580"/>
              <a:gd name="connsiteX93" fmla="*/ 359345 w 593384"/>
              <a:gd name="connsiteY93" fmla="*/ 535665 h 606580"/>
              <a:gd name="connsiteX94" fmla="*/ 59713 w 593384"/>
              <a:gd name="connsiteY94" fmla="*/ 535665 h 606580"/>
              <a:gd name="connsiteX95" fmla="*/ 1069 w 593384"/>
              <a:gd name="connsiteY95" fmla="*/ 477027 h 606580"/>
              <a:gd name="connsiteX96" fmla="*/ 1069 w 593384"/>
              <a:gd name="connsiteY96" fmla="*/ 338857 h 606580"/>
              <a:gd name="connsiteX97" fmla="*/ 6032 w 593384"/>
              <a:gd name="connsiteY97" fmla="*/ 315142 h 606580"/>
              <a:gd name="connsiteX98" fmla="*/ 19395 w 593384"/>
              <a:gd name="connsiteY98" fmla="*/ 296308 h 606580"/>
              <a:gd name="connsiteX99" fmla="*/ 59789 w 593384"/>
              <a:gd name="connsiteY99" fmla="*/ 280218 h 606580"/>
              <a:gd name="connsiteX100" fmla="*/ 59757 w 593384"/>
              <a:gd name="connsiteY100" fmla="*/ 279792 h 606580"/>
              <a:gd name="connsiteX101" fmla="*/ 18975 w 593384"/>
              <a:gd name="connsiteY101" fmla="*/ 295955 h 606580"/>
              <a:gd name="connsiteX102" fmla="*/ 5534 w 593384"/>
              <a:gd name="connsiteY102" fmla="*/ 315014 h 606580"/>
              <a:gd name="connsiteX103" fmla="*/ 494 w 593384"/>
              <a:gd name="connsiteY103" fmla="*/ 338877 h 606580"/>
              <a:gd name="connsiteX104" fmla="*/ 494 w 593384"/>
              <a:gd name="connsiteY104" fmla="*/ 477021 h 606580"/>
              <a:gd name="connsiteX105" fmla="*/ 59680 w 593384"/>
              <a:gd name="connsiteY105" fmla="*/ 536105 h 606580"/>
              <a:gd name="connsiteX106" fmla="*/ 358818 w 593384"/>
              <a:gd name="connsiteY106" fmla="*/ 536105 h 606580"/>
              <a:gd name="connsiteX107" fmla="*/ 358818 w 593384"/>
              <a:gd name="connsiteY107" fmla="*/ 545940 h 606580"/>
              <a:gd name="connsiteX108" fmla="*/ 363935 w 593384"/>
              <a:gd name="connsiteY108" fmla="*/ 570260 h 606580"/>
              <a:gd name="connsiteX109" fmla="*/ 377605 w 593384"/>
              <a:gd name="connsiteY109" fmla="*/ 589625 h 606580"/>
              <a:gd name="connsiteX110" fmla="*/ 419074 w 593384"/>
              <a:gd name="connsiteY110" fmla="*/ 606016 h 606580"/>
              <a:gd name="connsiteX111" fmla="*/ 457106 w 593384"/>
              <a:gd name="connsiteY111" fmla="*/ 592446 h 606580"/>
              <a:gd name="connsiteX112" fmla="*/ 571965 w 593384"/>
              <a:gd name="connsiteY112" fmla="*/ 498444 h 606580"/>
              <a:gd name="connsiteX113" fmla="*/ 576089 w 593384"/>
              <a:gd name="connsiteY113" fmla="*/ 494784 h 606580"/>
              <a:gd name="connsiteX114" fmla="*/ 576165 w 593384"/>
              <a:gd name="connsiteY114" fmla="*/ 413895 h 606580"/>
              <a:gd name="connsiteX115" fmla="*/ 571736 w 593384"/>
              <a:gd name="connsiteY115" fmla="*/ 409931 h 606580"/>
              <a:gd name="connsiteX116" fmla="*/ 455273 w 593384"/>
              <a:gd name="connsiteY116" fmla="*/ 315777 h 606580"/>
              <a:gd name="connsiteX117" fmla="*/ 418081 w 593384"/>
              <a:gd name="connsiteY117" fmla="*/ 302587 h 606580"/>
              <a:gd name="connsiteX118" fmla="*/ 377300 w 593384"/>
              <a:gd name="connsiteY118" fmla="*/ 318750 h 606580"/>
              <a:gd name="connsiteX119" fmla="*/ 363859 w 593384"/>
              <a:gd name="connsiteY119" fmla="*/ 337733 h 606580"/>
              <a:gd name="connsiteX120" fmla="*/ 358818 w 593384"/>
              <a:gd name="connsiteY120" fmla="*/ 361672 h 606580"/>
              <a:gd name="connsiteX121" fmla="*/ 358818 w 593384"/>
              <a:gd name="connsiteY121" fmla="*/ 372422 h 606580"/>
              <a:gd name="connsiteX122" fmla="*/ 164306 w 593384"/>
              <a:gd name="connsiteY122" fmla="*/ 372422 h 606580"/>
              <a:gd name="connsiteX123" fmla="*/ 158273 w 593384"/>
              <a:gd name="connsiteY123" fmla="*/ 349550 h 606580"/>
              <a:gd name="connsiteX124" fmla="*/ 140937 w 593384"/>
              <a:gd name="connsiteY124" fmla="*/ 327898 h 606580"/>
              <a:gd name="connsiteX125" fmla="*/ 96566 w 593384"/>
              <a:gd name="connsiteY125" fmla="*/ 292676 h 606580"/>
              <a:gd name="connsiteX126" fmla="*/ 59757 w 593384"/>
              <a:gd name="connsiteY126" fmla="*/ 279792 h 606580"/>
              <a:gd name="connsiteX127" fmla="*/ 59789 w 593384"/>
              <a:gd name="connsiteY127" fmla="*/ 279227 h 606580"/>
              <a:gd name="connsiteX128" fmla="*/ 96899 w 593384"/>
              <a:gd name="connsiteY128" fmla="*/ 292266 h 606580"/>
              <a:gd name="connsiteX129" fmla="*/ 141264 w 593384"/>
              <a:gd name="connsiteY129" fmla="*/ 327495 h 606580"/>
              <a:gd name="connsiteX130" fmla="*/ 158750 w 593384"/>
              <a:gd name="connsiteY130" fmla="*/ 349303 h 606580"/>
              <a:gd name="connsiteX131" fmla="*/ 164782 w 593384"/>
              <a:gd name="connsiteY131" fmla="*/ 371950 h 606580"/>
              <a:gd name="connsiteX132" fmla="*/ 358276 w 593384"/>
              <a:gd name="connsiteY132" fmla="*/ 371950 h 606580"/>
              <a:gd name="connsiteX133" fmla="*/ 358276 w 593384"/>
              <a:gd name="connsiteY133" fmla="*/ 361656 h 606580"/>
              <a:gd name="connsiteX134" fmla="*/ 363392 w 593384"/>
              <a:gd name="connsiteY134" fmla="*/ 337560 h 606580"/>
              <a:gd name="connsiteX135" fmla="*/ 376984 w 593384"/>
              <a:gd name="connsiteY135" fmla="*/ 318345 h 606580"/>
              <a:gd name="connsiteX136" fmla="*/ 418065 w 593384"/>
              <a:gd name="connsiteY136" fmla="*/ 302027 h 606580"/>
              <a:gd name="connsiteX137" fmla="*/ 455557 w 593384"/>
              <a:gd name="connsiteY137" fmla="*/ 315371 h 606580"/>
              <a:gd name="connsiteX138" fmla="*/ 572004 w 593384"/>
              <a:gd name="connsiteY138" fmla="*/ 409543 h 606580"/>
              <a:gd name="connsiteX139" fmla="*/ 576510 w 593384"/>
              <a:gd name="connsiteY139" fmla="*/ 413584 h 606580"/>
              <a:gd name="connsiteX140" fmla="*/ 576357 w 593384"/>
              <a:gd name="connsiteY140" fmla="*/ 495099 h 606580"/>
              <a:gd name="connsiteX141" fmla="*/ 572233 w 593384"/>
              <a:gd name="connsiteY141" fmla="*/ 498835 h 606580"/>
              <a:gd name="connsiteX142" fmla="*/ 457390 w 593384"/>
              <a:gd name="connsiteY142" fmla="*/ 592855 h 606580"/>
              <a:gd name="connsiteX143" fmla="*/ 419058 w 593384"/>
              <a:gd name="connsiteY143" fmla="*/ 606580 h 606580"/>
              <a:gd name="connsiteX144" fmla="*/ 377289 w 593384"/>
              <a:gd name="connsiteY144" fmla="*/ 589957 h 606580"/>
              <a:gd name="connsiteX145" fmla="*/ 363468 w 593384"/>
              <a:gd name="connsiteY145" fmla="*/ 570512 h 606580"/>
              <a:gd name="connsiteX146" fmla="*/ 358276 w 593384"/>
              <a:gd name="connsiteY146" fmla="*/ 545959 h 606580"/>
              <a:gd name="connsiteX147" fmla="*/ 358276 w 593384"/>
              <a:gd name="connsiteY147" fmla="*/ 536656 h 606580"/>
              <a:gd name="connsiteX148" fmla="*/ 59713 w 593384"/>
              <a:gd name="connsiteY148" fmla="*/ 536656 h 606580"/>
              <a:gd name="connsiteX149" fmla="*/ 0 w 593384"/>
              <a:gd name="connsiteY149" fmla="*/ 477027 h 606580"/>
              <a:gd name="connsiteX150" fmla="*/ 0 w 593384"/>
              <a:gd name="connsiteY150" fmla="*/ 338857 h 606580"/>
              <a:gd name="connsiteX151" fmla="*/ 5116 w 593384"/>
              <a:gd name="connsiteY151" fmla="*/ 314761 h 606580"/>
              <a:gd name="connsiteX152" fmla="*/ 18632 w 593384"/>
              <a:gd name="connsiteY152" fmla="*/ 295621 h 606580"/>
              <a:gd name="connsiteX153" fmla="*/ 59789 w 593384"/>
              <a:gd name="connsiteY153" fmla="*/ 279227 h 606580"/>
              <a:gd name="connsiteX154" fmla="*/ 174327 w 593384"/>
              <a:gd name="connsiteY154" fmla="*/ 44608 h 606580"/>
              <a:gd name="connsiteX155" fmla="*/ 164247 w 593384"/>
              <a:gd name="connsiteY155" fmla="*/ 48192 h 606580"/>
              <a:gd name="connsiteX156" fmla="*/ 49403 w 593384"/>
              <a:gd name="connsiteY156" fmla="*/ 142211 h 606580"/>
              <a:gd name="connsiteX157" fmla="*/ 48487 w 593384"/>
              <a:gd name="connsiteY157" fmla="*/ 142974 h 606580"/>
              <a:gd name="connsiteX158" fmla="*/ 48487 w 593384"/>
              <a:gd name="connsiteY158" fmla="*/ 161580 h 606580"/>
              <a:gd name="connsiteX159" fmla="*/ 49480 w 593384"/>
              <a:gd name="connsiteY159" fmla="*/ 162418 h 606580"/>
              <a:gd name="connsiteX160" fmla="*/ 165851 w 593384"/>
              <a:gd name="connsiteY160" fmla="*/ 256590 h 606580"/>
              <a:gd name="connsiteX161" fmla="*/ 175319 w 593384"/>
              <a:gd name="connsiteY161" fmla="*/ 259946 h 606580"/>
              <a:gd name="connsiteX162" fmla="*/ 190438 w 593384"/>
              <a:gd name="connsiteY162" fmla="*/ 244924 h 606580"/>
              <a:gd name="connsiteX163" fmla="*/ 190438 w 593384"/>
              <a:gd name="connsiteY163" fmla="*/ 206111 h 606580"/>
              <a:gd name="connsiteX164" fmla="*/ 206550 w 593384"/>
              <a:gd name="connsiteY164" fmla="*/ 190098 h 606580"/>
              <a:gd name="connsiteX165" fmla="*/ 456931 w 593384"/>
              <a:gd name="connsiteY165" fmla="*/ 190098 h 606580"/>
              <a:gd name="connsiteX166" fmla="*/ 473042 w 593384"/>
              <a:gd name="connsiteY166" fmla="*/ 206111 h 606580"/>
              <a:gd name="connsiteX167" fmla="*/ 473042 w 593384"/>
              <a:gd name="connsiteY167" fmla="*/ 229978 h 606580"/>
              <a:gd name="connsiteX168" fmla="*/ 479915 w 593384"/>
              <a:gd name="connsiteY168" fmla="*/ 244238 h 606580"/>
              <a:gd name="connsiteX169" fmla="*/ 524279 w 593384"/>
              <a:gd name="connsiteY169" fmla="*/ 279466 h 606580"/>
              <a:gd name="connsiteX170" fmla="*/ 533595 w 593384"/>
              <a:gd name="connsiteY170" fmla="*/ 282745 h 606580"/>
              <a:gd name="connsiteX171" fmla="*/ 548714 w 593384"/>
              <a:gd name="connsiteY171" fmla="*/ 267723 h 606580"/>
              <a:gd name="connsiteX172" fmla="*/ 548714 w 593384"/>
              <a:gd name="connsiteY172" fmla="*/ 129553 h 606580"/>
              <a:gd name="connsiteX173" fmla="*/ 533671 w 593384"/>
              <a:gd name="connsiteY173" fmla="*/ 114532 h 606580"/>
              <a:gd name="connsiteX174" fmla="*/ 206550 w 593384"/>
              <a:gd name="connsiteY174" fmla="*/ 114532 h 606580"/>
              <a:gd name="connsiteX175" fmla="*/ 190438 w 593384"/>
              <a:gd name="connsiteY175" fmla="*/ 98442 h 606580"/>
              <a:gd name="connsiteX176" fmla="*/ 190438 w 593384"/>
              <a:gd name="connsiteY176" fmla="*/ 60621 h 606580"/>
              <a:gd name="connsiteX177" fmla="*/ 174327 w 593384"/>
              <a:gd name="connsiteY177" fmla="*/ 44608 h 606580"/>
              <a:gd name="connsiteX178" fmla="*/ 174289 w 593384"/>
              <a:gd name="connsiteY178" fmla="*/ 44097 h 606580"/>
              <a:gd name="connsiteX179" fmla="*/ 190936 w 593384"/>
              <a:gd name="connsiteY179" fmla="*/ 60641 h 606580"/>
              <a:gd name="connsiteX180" fmla="*/ 190936 w 593384"/>
              <a:gd name="connsiteY180" fmla="*/ 98455 h 606580"/>
              <a:gd name="connsiteX181" fmla="*/ 206513 w 593384"/>
              <a:gd name="connsiteY181" fmla="*/ 114008 h 606580"/>
              <a:gd name="connsiteX182" fmla="*/ 533641 w 593384"/>
              <a:gd name="connsiteY182" fmla="*/ 114008 h 606580"/>
              <a:gd name="connsiteX183" fmla="*/ 549218 w 593384"/>
              <a:gd name="connsiteY183" fmla="*/ 129560 h 606580"/>
              <a:gd name="connsiteX184" fmla="*/ 549218 w 593384"/>
              <a:gd name="connsiteY184" fmla="*/ 267704 h 606580"/>
              <a:gd name="connsiteX185" fmla="*/ 533564 w 593384"/>
              <a:gd name="connsiteY185" fmla="*/ 283257 h 606580"/>
              <a:gd name="connsiteX186" fmla="*/ 523943 w 593384"/>
              <a:gd name="connsiteY186" fmla="*/ 279826 h 606580"/>
              <a:gd name="connsiteX187" fmla="*/ 479578 w 593384"/>
              <a:gd name="connsiteY187" fmla="*/ 244604 h 606580"/>
              <a:gd name="connsiteX188" fmla="*/ 472476 w 593384"/>
              <a:gd name="connsiteY188" fmla="*/ 229966 h 606580"/>
              <a:gd name="connsiteX189" fmla="*/ 472476 w 593384"/>
              <a:gd name="connsiteY189" fmla="*/ 206104 h 606580"/>
              <a:gd name="connsiteX190" fmla="*/ 456899 w 593384"/>
              <a:gd name="connsiteY190" fmla="*/ 190551 h 606580"/>
              <a:gd name="connsiteX191" fmla="*/ 206513 w 593384"/>
              <a:gd name="connsiteY191" fmla="*/ 190551 h 606580"/>
              <a:gd name="connsiteX192" fmla="*/ 190936 w 593384"/>
              <a:gd name="connsiteY192" fmla="*/ 206104 h 606580"/>
              <a:gd name="connsiteX193" fmla="*/ 190936 w 593384"/>
              <a:gd name="connsiteY193" fmla="*/ 244909 h 606580"/>
              <a:gd name="connsiteX194" fmla="*/ 175282 w 593384"/>
              <a:gd name="connsiteY194" fmla="*/ 260462 h 606580"/>
              <a:gd name="connsiteX195" fmla="*/ 165508 w 593384"/>
              <a:gd name="connsiteY195" fmla="*/ 256955 h 606580"/>
              <a:gd name="connsiteX196" fmla="*/ 49058 w 593384"/>
              <a:gd name="connsiteY196" fmla="*/ 162800 h 606580"/>
              <a:gd name="connsiteX197" fmla="*/ 48066 w 593384"/>
              <a:gd name="connsiteY197" fmla="*/ 161885 h 606580"/>
              <a:gd name="connsiteX198" fmla="*/ 48142 w 593384"/>
              <a:gd name="connsiteY198" fmla="*/ 142673 h 606580"/>
              <a:gd name="connsiteX199" fmla="*/ 49058 w 593384"/>
              <a:gd name="connsiteY199" fmla="*/ 141835 h 606580"/>
              <a:gd name="connsiteX200" fmla="*/ 163904 w 593384"/>
              <a:gd name="connsiteY200" fmla="*/ 47833 h 606580"/>
              <a:gd name="connsiteX201" fmla="*/ 174289 w 593384"/>
              <a:gd name="connsiteY201" fmla="*/ 44097 h 606580"/>
              <a:gd name="connsiteX202" fmla="*/ 174327 w 593384"/>
              <a:gd name="connsiteY202" fmla="*/ 43540 h 606580"/>
              <a:gd name="connsiteX203" fmla="*/ 163636 w 593384"/>
              <a:gd name="connsiteY203" fmla="*/ 47429 h 606580"/>
              <a:gd name="connsiteX204" fmla="*/ 48793 w 593384"/>
              <a:gd name="connsiteY204" fmla="*/ 141449 h 606580"/>
              <a:gd name="connsiteX205" fmla="*/ 47800 w 593384"/>
              <a:gd name="connsiteY205" fmla="*/ 142288 h 606580"/>
              <a:gd name="connsiteX206" fmla="*/ 47800 w 593384"/>
              <a:gd name="connsiteY206" fmla="*/ 162266 h 606580"/>
              <a:gd name="connsiteX207" fmla="*/ 48793 w 593384"/>
              <a:gd name="connsiteY207" fmla="*/ 163181 h 606580"/>
              <a:gd name="connsiteX208" fmla="*/ 165240 w 593384"/>
              <a:gd name="connsiteY208" fmla="*/ 257353 h 606580"/>
              <a:gd name="connsiteX209" fmla="*/ 175319 w 593384"/>
              <a:gd name="connsiteY209" fmla="*/ 261013 h 606580"/>
              <a:gd name="connsiteX210" fmla="*/ 191431 w 593384"/>
              <a:gd name="connsiteY210" fmla="*/ 244924 h 606580"/>
              <a:gd name="connsiteX211" fmla="*/ 191431 w 593384"/>
              <a:gd name="connsiteY211" fmla="*/ 206111 h 606580"/>
              <a:gd name="connsiteX212" fmla="*/ 206550 w 593384"/>
              <a:gd name="connsiteY212" fmla="*/ 191089 h 606580"/>
              <a:gd name="connsiteX213" fmla="*/ 456931 w 593384"/>
              <a:gd name="connsiteY213" fmla="*/ 191089 h 606580"/>
              <a:gd name="connsiteX214" fmla="*/ 472050 w 593384"/>
              <a:gd name="connsiteY214" fmla="*/ 206111 h 606580"/>
              <a:gd name="connsiteX215" fmla="*/ 472050 w 593384"/>
              <a:gd name="connsiteY215" fmla="*/ 229978 h 606580"/>
              <a:gd name="connsiteX216" fmla="*/ 479304 w 593384"/>
              <a:gd name="connsiteY216" fmla="*/ 245000 h 606580"/>
              <a:gd name="connsiteX217" fmla="*/ 523668 w 593384"/>
              <a:gd name="connsiteY217" fmla="*/ 280229 h 606580"/>
              <a:gd name="connsiteX218" fmla="*/ 533595 w 593384"/>
              <a:gd name="connsiteY218" fmla="*/ 283813 h 606580"/>
              <a:gd name="connsiteX219" fmla="*/ 549707 w 593384"/>
              <a:gd name="connsiteY219" fmla="*/ 267723 h 606580"/>
              <a:gd name="connsiteX220" fmla="*/ 549707 w 593384"/>
              <a:gd name="connsiteY220" fmla="*/ 129553 h 606580"/>
              <a:gd name="connsiteX221" fmla="*/ 533671 w 593384"/>
              <a:gd name="connsiteY221" fmla="*/ 113464 h 606580"/>
              <a:gd name="connsiteX222" fmla="*/ 206550 w 593384"/>
              <a:gd name="connsiteY222" fmla="*/ 113464 h 606580"/>
              <a:gd name="connsiteX223" fmla="*/ 191431 w 593384"/>
              <a:gd name="connsiteY223" fmla="*/ 98442 h 606580"/>
              <a:gd name="connsiteX224" fmla="*/ 191431 w 593384"/>
              <a:gd name="connsiteY224" fmla="*/ 60621 h 606580"/>
              <a:gd name="connsiteX225" fmla="*/ 174327 w 593384"/>
              <a:gd name="connsiteY225" fmla="*/ 43540 h 606580"/>
              <a:gd name="connsiteX226" fmla="*/ 174327 w 593384"/>
              <a:gd name="connsiteY226" fmla="*/ 991 h 606580"/>
              <a:gd name="connsiteX227" fmla="*/ 215408 w 593384"/>
              <a:gd name="connsiteY227" fmla="*/ 17309 h 606580"/>
              <a:gd name="connsiteX228" fmla="*/ 228999 w 593384"/>
              <a:gd name="connsiteY228" fmla="*/ 36449 h 606580"/>
              <a:gd name="connsiteX229" fmla="*/ 234039 w 593384"/>
              <a:gd name="connsiteY229" fmla="*/ 60621 h 606580"/>
              <a:gd name="connsiteX230" fmla="*/ 234039 w 593384"/>
              <a:gd name="connsiteY230" fmla="*/ 70915 h 606580"/>
              <a:gd name="connsiteX231" fmla="*/ 533671 w 593384"/>
              <a:gd name="connsiteY231" fmla="*/ 70915 h 606580"/>
              <a:gd name="connsiteX232" fmla="*/ 592315 w 593384"/>
              <a:gd name="connsiteY232" fmla="*/ 129553 h 606580"/>
              <a:gd name="connsiteX233" fmla="*/ 592315 w 593384"/>
              <a:gd name="connsiteY233" fmla="*/ 267723 h 606580"/>
              <a:gd name="connsiteX234" fmla="*/ 587352 w 593384"/>
              <a:gd name="connsiteY234" fmla="*/ 291438 h 606580"/>
              <a:gd name="connsiteX235" fmla="*/ 573989 w 593384"/>
              <a:gd name="connsiteY235" fmla="*/ 310272 h 606580"/>
              <a:gd name="connsiteX236" fmla="*/ 533595 w 593384"/>
              <a:gd name="connsiteY236" fmla="*/ 326285 h 606580"/>
              <a:gd name="connsiteX237" fmla="*/ 497095 w 593384"/>
              <a:gd name="connsiteY237" fmla="*/ 313551 h 606580"/>
              <a:gd name="connsiteX238" fmla="*/ 452731 w 593384"/>
              <a:gd name="connsiteY238" fmla="*/ 278323 h 606580"/>
              <a:gd name="connsiteX239" fmla="*/ 435550 w 593384"/>
              <a:gd name="connsiteY239" fmla="*/ 256819 h 606580"/>
              <a:gd name="connsiteX240" fmla="*/ 429594 w 593384"/>
              <a:gd name="connsiteY240" fmla="*/ 234096 h 606580"/>
              <a:gd name="connsiteX241" fmla="*/ 429518 w 593384"/>
              <a:gd name="connsiteY241" fmla="*/ 233638 h 606580"/>
              <a:gd name="connsiteX242" fmla="*/ 234039 w 593384"/>
              <a:gd name="connsiteY242" fmla="*/ 233638 h 606580"/>
              <a:gd name="connsiteX243" fmla="*/ 234039 w 593384"/>
              <a:gd name="connsiteY243" fmla="*/ 244924 h 606580"/>
              <a:gd name="connsiteX244" fmla="*/ 229076 w 593384"/>
              <a:gd name="connsiteY244" fmla="*/ 268638 h 606580"/>
              <a:gd name="connsiteX245" fmla="*/ 215713 w 593384"/>
              <a:gd name="connsiteY245" fmla="*/ 287473 h 606580"/>
              <a:gd name="connsiteX246" fmla="*/ 175319 w 593384"/>
              <a:gd name="connsiteY246" fmla="*/ 303562 h 606580"/>
              <a:gd name="connsiteX247" fmla="*/ 138438 w 593384"/>
              <a:gd name="connsiteY247" fmla="*/ 290447 h 606580"/>
              <a:gd name="connsiteX248" fmla="*/ 21991 w 593384"/>
              <a:gd name="connsiteY248" fmla="*/ 196275 h 606580"/>
              <a:gd name="connsiteX249" fmla="*/ 17562 w 593384"/>
              <a:gd name="connsiteY249" fmla="*/ 192309 h 606580"/>
              <a:gd name="connsiteX250" fmla="*/ 17714 w 593384"/>
              <a:gd name="connsiteY250" fmla="*/ 112168 h 606580"/>
              <a:gd name="connsiteX251" fmla="*/ 21762 w 593384"/>
              <a:gd name="connsiteY251" fmla="*/ 108508 h 606580"/>
              <a:gd name="connsiteX252" fmla="*/ 136605 w 593384"/>
              <a:gd name="connsiteY252" fmla="*/ 14564 h 606580"/>
              <a:gd name="connsiteX253" fmla="*/ 174327 w 593384"/>
              <a:gd name="connsiteY253" fmla="*/ 991 h 606580"/>
              <a:gd name="connsiteX254" fmla="*/ 174289 w 593384"/>
              <a:gd name="connsiteY254" fmla="*/ 565 h 606580"/>
              <a:gd name="connsiteX255" fmla="*/ 136262 w 593384"/>
              <a:gd name="connsiteY255" fmla="*/ 14135 h 606580"/>
              <a:gd name="connsiteX256" fmla="*/ 21416 w 593384"/>
              <a:gd name="connsiteY256" fmla="*/ 108137 h 606580"/>
              <a:gd name="connsiteX257" fmla="*/ 17293 w 593384"/>
              <a:gd name="connsiteY257" fmla="*/ 111797 h 606580"/>
              <a:gd name="connsiteX258" fmla="*/ 17216 w 593384"/>
              <a:gd name="connsiteY258" fmla="*/ 192686 h 606580"/>
              <a:gd name="connsiteX259" fmla="*/ 21645 w 593384"/>
              <a:gd name="connsiteY259" fmla="*/ 196650 h 606580"/>
              <a:gd name="connsiteX260" fmla="*/ 138095 w 593384"/>
              <a:gd name="connsiteY260" fmla="*/ 290805 h 606580"/>
              <a:gd name="connsiteX261" fmla="*/ 175282 w 593384"/>
              <a:gd name="connsiteY261" fmla="*/ 303994 h 606580"/>
              <a:gd name="connsiteX262" fmla="*/ 216058 w 593384"/>
              <a:gd name="connsiteY262" fmla="*/ 287831 h 606580"/>
              <a:gd name="connsiteX263" fmla="*/ 229498 w 593384"/>
              <a:gd name="connsiteY263" fmla="*/ 268848 h 606580"/>
              <a:gd name="connsiteX264" fmla="*/ 234538 w 593384"/>
              <a:gd name="connsiteY264" fmla="*/ 244909 h 606580"/>
              <a:gd name="connsiteX265" fmla="*/ 234538 w 593384"/>
              <a:gd name="connsiteY265" fmla="*/ 234159 h 606580"/>
              <a:gd name="connsiteX266" fmla="*/ 429027 w 593384"/>
              <a:gd name="connsiteY266" fmla="*/ 234159 h 606580"/>
              <a:gd name="connsiteX267" fmla="*/ 435060 w 593384"/>
              <a:gd name="connsiteY267" fmla="*/ 257031 h 606580"/>
              <a:gd name="connsiteX268" fmla="*/ 452393 w 593384"/>
              <a:gd name="connsiteY268" fmla="*/ 278683 h 606580"/>
              <a:gd name="connsiteX269" fmla="*/ 496759 w 593384"/>
              <a:gd name="connsiteY269" fmla="*/ 313905 h 606580"/>
              <a:gd name="connsiteX270" fmla="*/ 533564 w 593384"/>
              <a:gd name="connsiteY270" fmla="*/ 326789 h 606580"/>
              <a:gd name="connsiteX271" fmla="*/ 574341 w 593384"/>
              <a:gd name="connsiteY271" fmla="*/ 310550 h 606580"/>
              <a:gd name="connsiteX272" fmla="*/ 587780 w 593384"/>
              <a:gd name="connsiteY272" fmla="*/ 291567 h 606580"/>
              <a:gd name="connsiteX273" fmla="*/ 592820 w 593384"/>
              <a:gd name="connsiteY273" fmla="*/ 267704 h 606580"/>
              <a:gd name="connsiteX274" fmla="*/ 592820 w 593384"/>
              <a:gd name="connsiteY274" fmla="*/ 129560 h 606580"/>
              <a:gd name="connsiteX275" fmla="*/ 533641 w 593384"/>
              <a:gd name="connsiteY275" fmla="*/ 70476 h 606580"/>
              <a:gd name="connsiteX276" fmla="*/ 234538 w 593384"/>
              <a:gd name="connsiteY276" fmla="*/ 70476 h 606580"/>
              <a:gd name="connsiteX277" fmla="*/ 234538 w 593384"/>
              <a:gd name="connsiteY277" fmla="*/ 60641 h 606580"/>
              <a:gd name="connsiteX278" fmla="*/ 229421 w 593384"/>
              <a:gd name="connsiteY278" fmla="*/ 36321 h 606580"/>
              <a:gd name="connsiteX279" fmla="*/ 215753 w 593384"/>
              <a:gd name="connsiteY279" fmla="*/ 16956 h 606580"/>
              <a:gd name="connsiteX280" fmla="*/ 174289 w 593384"/>
              <a:gd name="connsiteY280" fmla="*/ 565 h 606580"/>
              <a:gd name="connsiteX281" fmla="*/ 174327 w 593384"/>
              <a:gd name="connsiteY281" fmla="*/ 0 h 606580"/>
              <a:gd name="connsiteX282" fmla="*/ 216095 w 593384"/>
              <a:gd name="connsiteY282" fmla="*/ 16623 h 606580"/>
              <a:gd name="connsiteX283" fmla="*/ 229916 w 593384"/>
              <a:gd name="connsiteY283" fmla="*/ 36068 h 606580"/>
              <a:gd name="connsiteX284" fmla="*/ 235108 w 593384"/>
              <a:gd name="connsiteY284" fmla="*/ 60621 h 606580"/>
              <a:gd name="connsiteX285" fmla="*/ 235108 w 593384"/>
              <a:gd name="connsiteY285" fmla="*/ 69924 h 606580"/>
              <a:gd name="connsiteX286" fmla="*/ 533671 w 593384"/>
              <a:gd name="connsiteY286" fmla="*/ 69924 h 606580"/>
              <a:gd name="connsiteX287" fmla="*/ 593384 w 593384"/>
              <a:gd name="connsiteY287" fmla="*/ 129553 h 606580"/>
              <a:gd name="connsiteX288" fmla="*/ 593384 w 593384"/>
              <a:gd name="connsiteY288" fmla="*/ 267723 h 606580"/>
              <a:gd name="connsiteX289" fmla="*/ 588268 w 593384"/>
              <a:gd name="connsiteY289" fmla="*/ 291819 h 606580"/>
              <a:gd name="connsiteX290" fmla="*/ 574752 w 593384"/>
              <a:gd name="connsiteY290" fmla="*/ 310959 h 606580"/>
              <a:gd name="connsiteX291" fmla="*/ 533595 w 593384"/>
              <a:gd name="connsiteY291" fmla="*/ 327353 h 606580"/>
              <a:gd name="connsiteX292" fmla="*/ 496485 w 593384"/>
              <a:gd name="connsiteY292" fmla="*/ 314314 h 606580"/>
              <a:gd name="connsiteX293" fmla="*/ 452120 w 593384"/>
              <a:gd name="connsiteY293" fmla="*/ 279085 h 606580"/>
              <a:gd name="connsiteX294" fmla="*/ 434634 w 593384"/>
              <a:gd name="connsiteY294" fmla="*/ 257277 h 606580"/>
              <a:gd name="connsiteX295" fmla="*/ 428602 w 593384"/>
              <a:gd name="connsiteY295" fmla="*/ 234630 h 606580"/>
              <a:gd name="connsiteX296" fmla="*/ 235108 w 593384"/>
              <a:gd name="connsiteY296" fmla="*/ 234630 h 606580"/>
              <a:gd name="connsiteX297" fmla="*/ 235108 w 593384"/>
              <a:gd name="connsiteY297" fmla="*/ 244924 h 606580"/>
              <a:gd name="connsiteX298" fmla="*/ 229992 w 593384"/>
              <a:gd name="connsiteY298" fmla="*/ 269020 h 606580"/>
              <a:gd name="connsiteX299" fmla="*/ 216400 w 593384"/>
              <a:gd name="connsiteY299" fmla="*/ 288235 h 606580"/>
              <a:gd name="connsiteX300" fmla="*/ 175319 w 593384"/>
              <a:gd name="connsiteY300" fmla="*/ 304553 h 606580"/>
              <a:gd name="connsiteX301" fmla="*/ 137827 w 593384"/>
              <a:gd name="connsiteY301" fmla="*/ 291209 h 606580"/>
              <a:gd name="connsiteX302" fmla="*/ 21380 w 593384"/>
              <a:gd name="connsiteY302" fmla="*/ 197037 h 606580"/>
              <a:gd name="connsiteX303" fmla="*/ 16875 w 593384"/>
              <a:gd name="connsiteY303" fmla="*/ 192996 h 606580"/>
              <a:gd name="connsiteX304" fmla="*/ 17027 w 593384"/>
              <a:gd name="connsiteY304" fmla="*/ 111405 h 606580"/>
              <a:gd name="connsiteX305" fmla="*/ 21151 w 593384"/>
              <a:gd name="connsiteY305" fmla="*/ 107745 h 606580"/>
              <a:gd name="connsiteX306" fmla="*/ 135994 w 593384"/>
              <a:gd name="connsiteY306" fmla="*/ 13725 h 606580"/>
              <a:gd name="connsiteX307" fmla="*/ 174327 w 593384"/>
              <a:gd name="connsiteY307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93384" h="606580">
                <a:moveTo>
                  <a:pt x="59789" y="323835"/>
                </a:moveTo>
                <a:cubicBezTo>
                  <a:pt x="52535" y="323835"/>
                  <a:pt x="44670" y="329554"/>
                  <a:pt x="44670" y="338857"/>
                </a:cubicBezTo>
                <a:lnTo>
                  <a:pt x="44670" y="477027"/>
                </a:lnTo>
                <a:cubicBezTo>
                  <a:pt x="44670" y="485338"/>
                  <a:pt x="51390" y="492048"/>
                  <a:pt x="59713" y="492048"/>
                </a:cubicBezTo>
                <a:lnTo>
                  <a:pt x="386834" y="492048"/>
                </a:lnTo>
                <a:cubicBezTo>
                  <a:pt x="395692" y="492048"/>
                  <a:pt x="402946" y="499292"/>
                  <a:pt x="402946" y="508138"/>
                </a:cubicBezTo>
                <a:lnTo>
                  <a:pt x="402946" y="545959"/>
                </a:lnTo>
                <a:cubicBezTo>
                  <a:pt x="402946" y="555872"/>
                  <a:pt x="411269" y="561972"/>
                  <a:pt x="419058" y="561972"/>
                </a:cubicBezTo>
                <a:cubicBezTo>
                  <a:pt x="422723" y="561972"/>
                  <a:pt x="426159" y="560752"/>
                  <a:pt x="429137" y="558388"/>
                </a:cubicBezTo>
                <a:lnTo>
                  <a:pt x="543981" y="464369"/>
                </a:lnTo>
                <a:cubicBezTo>
                  <a:pt x="544286" y="464140"/>
                  <a:pt x="544592" y="463835"/>
                  <a:pt x="544897" y="463606"/>
                </a:cubicBezTo>
                <a:cubicBezTo>
                  <a:pt x="550013" y="458497"/>
                  <a:pt x="550013" y="450109"/>
                  <a:pt x="544897" y="445000"/>
                </a:cubicBezTo>
                <a:cubicBezTo>
                  <a:pt x="544592" y="444695"/>
                  <a:pt x="544210" y="444390"/>
                  <a:pt x="543904" y="444162"/>
                </a:cubicBezTo>
                <a:lnTo>
                  <a:pt x="427533" y="349990"/>
                </a:lnTo>
                <a:cubicBezTo>
                  <a:pt x="424784" y="347778"/>
                  <a:pt x="421501" y="346634"/>
                  <a:pt x="418065" y="346634"/>
                </a:cubicBezTo>
                <a:cubicBezTo>
                  <a:pt x="410811" y="346634"/>
                  <a:pt x="402946" y="352353"/>
                  <a:pt x="402946" y="361656"/>
                </a:cubicBezTo>
                <a:lnTo>
                  <a:pt x="402946" y="400469"/>
                </a:lnTo>
                <a:cubicBezTo>
                  <a:pt x="402946" y="409314"/>
                  <a:pt x="395692" y="416482"/>
                  <a:pt x="386834" y="416482"/>
                </a:cubicBezTo>
                <a:lnTo>
                  <a:pt x="136453" y="416482"/>
                </a:lnTo>
                <a:cubicBezTo>
                  <a:pt x="127519" y="416482"/>
                  <a:pt x="120342" y="409314"/>
                  <a:pt x="120342" y="400469"/>
                </a:cubicBezTo>
                <a:lnTo>
                  <a:pt x="120342" y="376602"/>
                </a:lnTo>
                <a:cubicBezTo>
                  <a:pt x="120342" y="371035"/>
                  <a:pt x="117822" y="365850"/>
                  <a:pt x="113469" y="362342"/>
                </a:cubicBezTo>
                <a:lnTo>
                  <a:pt x="69105" y="327114"/>
                </a:lnTo>
                <a:cubicBezTo>
                  <a:pt x="66356" y="324979"/>
                  <a:pt x="63149" y="323835"/>
                  <a:pt x="59789" y="323835"/>
                </a:cubicBezTo>
                <a:close/>
                <a:moveTo>
                  <a:pt x="59757" y="323324"/>
                </a:moveTo>
                <a:cubicBezTo>
                  <a:pt x="63040" y="323324"/>
                  <a:pt x="66401" y="324391"/>
                  <a:pt x="69379" y="326755"/>
                </a:cubicBezTo>
                <a:lnTo>
                  <a:pt x="113750" y="361977"/>
                </a:lnTo>
                <a:cubicBezTo>
                  <a:pt x="118255" y="365484"/>
                  <a:pt x="120852" y="370897"/>
                  <a:pt x="120852" y="376615"/>
                </a:cubicBezTo>
                <a:lnTo>
                  <a:pt x="120852" y="400477"/>
                </a:lnTo>
                <a:cubicBezTo>
                  <a:pt x="120852" y="409016"/>
                  <a:pt x="127802" y="416030"/>
                  <a:pt x="136431" y="416030"/>
                </a:cubicBezTo>
                <a:lnTo>
                  <a:pt x="386846" y="416030"/>
                </a:lnTo>
                <a:cubicBezTo>
                  <a:pt x="395476" y="416030"/>
                  <a:pt x="402425" y="409016"/>
                  <a:pt x="402425" y="400477"/>
                </a:cubicBezTo>
                <a:lnTo>
                  <a:pt x="402425" y="361672"/>
                </a:lnTo>
                <a:cubicBezTo>
                  <a:pt x="402425" y="352447"/>
                  <a:pt x="410062" y="346119"/>
                  <a:pt x="418081" y="346119"/>
                </a:cubicBezTo>
                <a:cubicBezTo>
                  <a:pt x="421441" y="346119"/>
                  <a:pt x="424878" y="347187"/>
                  <a:pt x="427856" y="349626"/>
                </a:cubicBezTo>
                <a:lnTo>
                  <a:pt x="544319" y="443781"/>
                </a:lnTo>
                <a:cubicBezTo>
                  <a:pt x="544625" y="444086"/>
                  <a:pt x="545007" y="444314"/>
                  <a:pt x="545312" y="444696"/>
                </a:cubicBezTo>
                <a:cubicBezTo>
                  <a:pt x="550582" y="449956"/>
                  <a:pt x="550582" y="458647"/>
                  <a:pt x="545236" y="463908"/>
                </a:cubicBezTo>
                <a:cubicBezTo>
                  <a:pt x="544930" y="464213"/>
                  <a:pt x="544625" y="464518"/>
                  <a:pt x="544319" y="464746"/>
                </a:cubicBezTo>
                <a:lnTo>
                  <a:pt x="429460" y="558748"/>
                </a:lnTo>
                <a:cubicBezTo>
                  <a:pt x="426252" y="561340"/>
                  <a:pt x="422587" y="562484"/>
                  <a:pt x="419074" y="562484"/>
                </a:cubicBezTo>
                <a:cubicBezTo>
                  <a:pt x="410520" y="562484"/>
                  <a:pt x="402425" y="555775"/>
                  <a:pt x="402425" y="545940"/>
                </a:cubicBezTo>
                <a:lnTo>
                  <a:pt x="402425" y="508126"/>
                </a:lnTo>
                <a:cubicBezTo>
                  <a:pt x="402425" y="499511"/>
                  <a:pt x="395476" y="492573"/>
                  <a:pt x="386846" y="492573"/>
                </a:cubicBezTo>
                <a:lnTo>
                  <a:pt x="59680" y="492573"/>
                </a:lnTo>
                <a:cubicBezTo>
                  <a:pt x="51127" y="492573"/>
                  <a:pt x="44101" y="485636"/>
                  <a:pt x="44101" y="477021"/>
                </a:cubicBezTo>
                <a:lnTo>
                  <a:pt x="44101" y="338877"/>
                </a:lnTo>
                <a:cubicBezTo>
                  <a:pt x="44101" y="329652"/>
                  <a:pt x="51738" y="323324"/>
                  <a:pt x="59757" y="323324"/>
                </a:cubicBezTo>
                <a:close/>
                <a:moveTo>
                  <a:pt x="59789" y="322767"/>
                </a:moveTo>
                <a:cubicBezTo>
                  <a:pt x="52000" y="322767"/>
                  <a:pt x="43677" y="328944"/>
                  <a:pt x="43677" y="338857"/>
                </a:cubicBezTo>
                <a:lnTo>
                  <a:pt x="43677" y="477027"/>
                </a:lnTo>
                <a:cubicBezTo>
                  <a:pt x="43677" y="485872"/>
                  <a:pt x="50855" y="493116"/>
                  <a:pt x="59713" y="493116"/>
                </a:cubicBezTo>
                <a:lnTo>
                  <a:pt x="386834" y="493116"/>
                </a:lnTo>
                <a:cubicBezTo>
                  <a:pt x="395157" y="493116"/>
                  <a:pt x="401953" y="499826"/>
                  <a:pt x="401953" y="508138"/>
                </a:cubicBezTo>
                <a:lnTo>
                  <a:pt x="401953" y="545959"/>
                </a:lnTo>
                <a:cubicBezTo>
                  <a:pt x="401953" y="556482"/>
                  <a:pt x="410811" y="563040"/>
                  <a:pt x="419058" y="563040"/>
                </a:cubicBezTo>
                <a:cubicBezTo>
                  <a:pt x="422952" y="563040"/>
                  <a:pt x="426617" y="561667"/>
                  <a:pt x="429748" y="559151"/>
                </a:cubicBezTo>
                <a:lnTo>
                  <a:pt x="544592" y="465131"/>
                </a:lnTo>
                <a:cubicBezTo>
                  <a:pt x="544973" y="464902"/>
                  <a:pt x="545279" y="464597"/>
                  <a:pt x="545584" y="464292"/>
                </a:cubicBezTo>
                <a:cubicBezTo>
                  <a:pt x="551082" y="458802"/>
                  <a:pt x="551082" y="449804"/>
                  <a:pt x="545584" y="444314"/>
                </a:cubicBezTo>
                <a:cubicBezTo>
                  <a:pt x="545279" y="443933"/>
                  <a:pt x="544897" y="443628"/>
                  <a:pt x="544592" y="443399"/>
                </a:cubicBezTo>
                <a:lnTo>
                  <a:pt x="428144" y="349227"/>
                </a:lnTo>
                <a:cubicBezTo>
                  <a:pt x="425243" y="346863"/>
                  <a:pt x="421730" y="345567"/>
                  <a:pt x="418065" y="345567"/>
                </a:cubicBezTo>
                <a:cubicBezTo>
                  <a:pt x="410276" y="345567"/>
                  <a:pt x="401953" y="351743"/>
                  <a:pt x="401953" y="361656"/>
                </a:cubicBezTo>
                <a:lnTo>
                  <a:pt x="401953" y="400469"/>
                </a:lnTo>
                <a:cubicBezTo>
                  <a:pt x="401953" y="408704"/>
                  <a:pt x="395157" y="415491"/>
                  <a:pt x="386834" y="415491"/>
                </a:cubicBezTo>
                <a:lnTo>
                  <a:pt x="136453" y="415491"/>
                </a:lnTo>
                <a:cubicBezTo>
                  <a:pt x="128130" y="415491"/>
                  <a:pt x="121334" y="408704"/>
                  <a:pt x="121334" y="400469"/>
                </a:cubicBezTo>
                <a:lnTo>
                  <a:pt x="121334" y="376602"/>
                </a:lnTo>
                <a:cubicBezTo>
                  <a:pt x="121334" y="370730"/>
                  <a:pt x="118738" y="365240"/>
                  <a:pt x="114080" y="361580"/>
                </a:cubicBezTo>
                <a:lnTo>
                  <a:pt x="69716" y="326351"/>
                </a:lnTo>
                <a:cubicBezTo>
                  <a:pt x="66814" y="323987"/>
                  <a:pt x="63378" y="322767"/>
                  <a:pt x="59789" y="322767"/>
                </a:cubicBezTo>
                <a:close/>
                <a:moveTo>
                  <a:pt x="59789" y="280218"/>
                </a:moveTo>
                <a:cubicBezTo>
                  <a:pt x="72923" y="280218"/>
                  <a:pt x="85904" y="284793"/>
                  <a:pt x="96289" y="293029"/>
                </a:cubicBezTo>
                <a:lnTo>
                  <a:pt x="140653" y="328258"/>
                </a:lnTo>
                <a:cubicBezTo>
                  <a:pt x="147831" y="334053"/>
                  <a:pt x="153787" y="341449"/>
                  <a:pt x="157834" y="349761"/>
                </a:cubicBezTo>
                <a:cubicBezTo>
                  <a:pt x="161194" y="356776"/>
                  <a:pt x="163255" y="364630"/>
                  <a:pt x="163790" y="372484"/>
                </a:cubicBezTo>
                <a:lnTo>
                  <a:pt x="163866" y="372942"/>
                </a:lnTo>
                <a:lnTo>
                  <a:pt x="359345" y="372942"/>
                </a:lnTo>
                <a:lnTo>
                  <a:pt x="359345" y="361656"/>
                </a:lnTo>
                <a:cubicBezTo>
                  <a:pt x="359345" y="353421"/>
                  <a:pt x="361025" y="345414"/>
                  <a:pt x="364308" y="337942"/>
                </a:cubicBezTo>
                <a:cubicBezTo>
                  <a:pt x="367439" y="330850"/>
                  <a:pt x="371944" y="324445"/>
                  <a:pt x="377671" y="319107"/>
                </a:cubicBezTo>
                <a:cubicBezTo>
                  <a:pt x="388667" y="308737"/>
                  <a:pt x="403022" y="303018"/>
                  <a:pt x="418065" y="303018"/>
                </a:cubicBezTo>
                <a:cubicBezTo>
                  <a:pt x="431428" y="303018"/>
                  <a:pt x="444485" y="307669"/>
                  <a:pt x="454946" y="316133"/>
                </a:cubicBezTo>
                <a:lnTo>
                  <a:pt x="571393" y="410305"/>
                </a:lnTo>
                <a:cubicBezTo>
                  <a:pt x="572386" y="411144"/>
                  <a:pt x="573990" y="412517"/>
                  <a:pt x="575822" y="414271"/>
                </a:cubicBezTo>
                <a:cubicBezTo>
                  <a:pt x="597890" y="436384"/>
                  <a:pt x="597814" y="472375"/>
                  <a:pt x="575670" y="494412"/>
                </a:cubicBezTo>
                <a:cubicBezTo>
                  <a:pt x="574066" y="496014"/>
                  <a:pt x="572539" y="497310"/>
                  <a:pt x="571623" y="498072"/>
                </a:cubicBezTo>
                <a:lnTo>
                  <a:pt x="456779" y="592016"/>
                </a:lnTo>
                <a:cubicBezTo>
                  <a:pt x="446089" y="600785"/>
                  <a:pt x="432726" y="605589"/>
                  <a:pt x="419058" y="605589"/>
                </a:cubicBezTo>
                <a:cubicBezTo>
                  <a:pt x="403709" y="605589"/>
                  <a:pt x="389125" y="599793"/>
                  <a:pt x="377976" y="589271"/>
                </a:cubicBezTo>
                <a:cubicBezTo>
                  <a:pt x="372173" y="583780"/>
                  <a:pt x="367592" y="577375"/>
                  <a:pt x="364385" y="570131"/>
                </a:cubicBezTo>
                <a:cubicBezTo>
                  <a:pt x="361025" y="562506"/>
                  <a:pt x="359345" y="554423"/>
                  <a:pt x="359345" y="545959"/>
                </a:cubicBezTo>
                <a:lnTo>
                  <a:pt x="359345" y="535665"/>
                </a:lnTo>
                <a:lnTo>
                  <a:pt x="59713" y="535665"/>
                </a:lnTo>
                <a:cubicBezTo>
                  <a:pt x="27336" y="535665"/>
                  <a:pt x="1069" y="509358"/>
                  <a:pt x="1069" y="477027"/>
                </a:cubicBezTo>
                <a:lnTo>
                  <a:pt x="1069" y="338857"/>
                </a:lnTo>
                <a:cubicBezTo>
                  <a:pt x="1069" y="330621"/>
                  <a:pt x="2749" y="322615"/>
                  <a:pt x="6032" y="315142"/>
                </a:cubicBezTo>
                <a:cubicBezTo>
                  <a:pt x="9163" y="308051"/>
                  <a:pt x="13668" y="301722"/>
                  <a:pt x="19395" y="296308"/>
                </a:cubicBezTo>
                <a:cubicBezTo>
                  <a:pt x="30314" y="285937"/>
                  <a:pt x="44746" y="280218"/>
                  <a:pt x="59789" y="280218"/>
                </a:cubicBezTo>
                <a:close/>
                <a:moveTo>
                  <a:pt x="59757" y="279792"/>
                </a:moveTo>
                <a:cubicBezTo>
                  <a:pt x="44559" y="279792"/>
                  <a:pt x="30049" y="285510"/>
                  <a:pt x="18975" y="295955"/>
                </a:cubicBezTo>
                <a:cubicBezTo>
                  <a:pt x="13248" y="301367"/>
                  <a:pt x="8742" y="307771"/>
                  <a:pt x="5534" y="315014"/>
                </a:cubicBezTo>
                <a:cubicBezTo>
                  <a:pt x="2174" y="322562"/>
                  <a:pt x="494" y="330567"/>
                  <a:pt x="494" y="338877"/>
                </a:cubicBezTo>
                <a:lnTo>
                  <a:pt x="494" y="477021"/>
                </a:lnTo>
                <a:cubicBezTo>
                  <a:pt x="494" y="509574"/>
                  <a:pt x="27070" y="536105"/>
                  <a:pt x="59680" y="536105"/>
                </a:cubicBezTo>
                <a:lnTo>
                  <a:pt x="358818" y="536105"/>
                </a:lnTo>
                <a:lnTo>
                  <a:pt x="358818" y="545940"/>
                </a:lnTo>
                <a:cubicBezTo>
                  <a:pt x="358818" y="554403"/>
                  <a:pt x="360575" y="562636"/>
                  <a:pt x="363935" y="570260"/>
                </a:cubicBezTo>
                <a:cubicBezTo>
                  <a:pt x="367143" y="577579"/>
                  <a:pt x="371801" y="584059"/>
                  <a:pt x="377605" y="589625"/>
                </a:cubicBezTo>
                <a:cubicBezTo>
                  <a:pt x="388908" y="600222"/>
                  <a:pt x="403571" y="606016"/>
                  <a:pt x="419074" y="606016"/>
                </a:cubicBezTo>
                <a:cubicBezTo>
                  <a:pt x="432820" y="606016"/>
                  <a:pt x="446338" y="601213"/>
                  <a:pt x="457106" y="592446"/>
                </a:cubicBezTo>
                <a:lnTo>
                  <a:pt x="571965" y="498444"/>
                </a:lnTo>
                <a:cubicBezTo>
                  <a:pt x="572958" y="497681"/>
                  <a:pt x="574409" y="496385"/>
                  <a:pt x="576089" y="494784"/>
                </a:cubicBezTo>
                <a:cubicBezTo>
                  <a:pt x="598389" y="472523"/>
                  <a:pt x="598465" y="436233"/>
                  <a:pt x="576165" y="413895"/>
                </a:cubicBezTo>
                <a:cubicBezTo>
                  <a:pt x="574409" y="412142"/>
                  <a:pt x="572805" y="410770"/>
                  <a:pt x="571736" y="409931"/>
                </a:cubicBezTo>
                <a:lnTo>
                  <a:pt x="455273" y="315777"/>
                </a:lnTo>
                <a:cubicBezTo>
                  <a:pt x="444734" y="307238"/>
                  <a:pt x="431522" y="302587"/>
                  <a:pt x="418081" y="302587"/>
                </a:cubicBezTo>
                <a:cubicBezTo>
                  <a:pt x="402883" y="302587"/>
                  <a:pt x="388373" y="308305"/>
                  <a:pt x="377300" y="318750"/>
                </a:cubicBezTo>
                <a:cubicBezTo>
                  <a:pt x="371572" y="324163"/>
                  <a:pt x="367066" y="330567"/>
                  <a:pt x="363859" y="337733"/>
                </a:cubicBezTo>
                <a:cubicBezTo>
                  <a:pt x="360499" y="345281"/>
                  <a:pt x="358818" y="353362"/>
                  <a:pt x="358818" y="361672"/>
                </a:cubicBezTo>
                <a:lnTo>
                  <a:pt x="358818" y="372422"/>
                </a:lnTo>
                <a:lnTo>
                  <a:pt x="164306" y="372422"/>
                </a:lnTo>
                <a:cubicBezTo>
                  <a:pt x="163771" y="364569"/>
                  <a:pt x="161709" y="356717"/>
                  <a:pt x="158273" y="349550"/>
                </a:cubicBezTo>
                <a:cubicBezTo>
                  <a:pt x="154225" y="341164"/>
                  <a:pt x="148192" y="333693"/>
                  <a:pt x="140937" y="327898"/>
                </a:cubicBezTo>
                <a:lnTo>
                  <a:pt x="96566" y="292676"/>
                </a:lnTo>
                <a:cubicBezTo>
                  <a:pt x="86104" y="284366"/>
                  <a:pt x="73045" y="279792"/>
                  <a:pt x="59757" y="279792"/>
                </a:cubicBezTo>
                <a:close/>
                <a:moveTo>
                  <a:pt x="59789" y="279227"/>
                </a:moveTo>
                <a:cubicBezTo>
                  <a:pt x="73152" y="279227"/>
                  <a:pt x="86362" y="283878"/>
                  <a:pt x="96899" y="292266"/>
                </a:cubicBezTo>
                <a:lnTo>
                  <a:pt x="141264" y="327495"/>
                </a:lnTo>
                <a:cubicBezTo>
                  <a:pt x="148594" y="333290"/>
                  <a:pt x="154627" y="340839"/>
                  <a:pt x="158750" y="349303"/>
                </a:cubicBezTo>
                <a:cubicBezTo>
                  <a:pt x="162110" y="356319"/>
                  <a:pt x="164172" y="364096"/>
                  <a:pt x="164782" y="371950"/>
                </a:cubicBezTo>
                <a:lnTo>
                  <a:pt x="358276" y="371950"/>
                </a:lnTo>
                <a:lnTo>
                  <a:pt x="358276" y="361656"/>
                </a:lnTo>
                <a:cubicBezTo>
                  <a:pt x="358276" y="353268"/>
                  <a:pt x="360032" y="345186"/>
                  <a:pt x="363392" y="337560"/>
                </a:cubicBezTo>
                <a:cubicBezTo>
                  <a:pt x="366599" y="330316"/>
                  <a:pt x="371180" y="323835"/>
                  <a:pt x="376984" y="318345"/>
                </a:cubicBezTo>
                <a:cubicBezTo>
                  <a:pt x="388132" y="307822"/>
                  <a:pt x="402717" y="302027"/>
                  <a:pt x="418065" y="302027"/>
                </a:cubicBezTo>
                <a:cubicBezTo>
                  <a:pt x="431657" y="302027"/>
                  <a:pt x="444943" y="306754"/>
                  <a:pt x="455557" y="315371"/>
                </a:cubicBezTo>
                <a:lnTo>
                  <a:pt x="572004" y="409543"/>
                </a:lnTo>
                <a:cubicBezTo>
                  <a:pt x="573073" y="410382"/>
                  <a:pt x="574677" y="411754"/>
                  <a:pt x="576510" y="413584"/>
                </a:cubicBezTo>
                <a:cubicBezTo>
                  <a:pt x="598959" y="436079"/>
                  <a:pt x="598959" y="472680"/>
                  <a:pt x="576357" y="495099"/>
                </a:cubicBezTo>
                <a:cubicBezTo>
                  <a:pt x="574753" y="496776"/>
                  <a:pt x="573226" y="498072"/>
                  <a:pt x="572233" y="498835"/>
                </a:cubicBezTo>
                <a:lnTo>
                  <a:pt x="457390" y="592855"/>
                </a:lnTo>
                <a:cubicBezTo>
                  <a:pt x="446547" y="601700"/>
                  <a:pt x="432955" y="606580"/>
                  <a:pt x="419058" y="606580"/>
                </a:cubicBezTo>
                <a:cubicBezTo>
                  <a:pt x="403480" y="606580"/>
                  <a:pt x="388590" y="600709"/>
                  <a:pt x="377289" y="589957"/>
                </a:cubicBezTo>
                <a:cubicBezTo>
                  <a:pt x="371333" y="584467"/>
                  <a:pt x="366752" y="577909"/>
                  <a:pt x="363468" y="570512"/>
                </a:cubicBezTo>
                <a:cubicBezTo>
                  <a:pt x="360032" y="562811"/>
                  <a:pt x="358276" y="554499"/>
                  <a:pt x="358276" y="545959"/>
                </a:cubicBezTo>
                <a:lnTo>
                  <a:pt x="358276" y="536656"/>
                </a:lnTo>
                <a:lnTo>
                  <a:pt x="59713" y="536656"/>
                </a:lnTo>
                <a:cubicBezTo>
                  <a:pt x="26802" y="536656"/>
                  <a:pt x="0" y="509892"/>
                  <a:pt x="0" y="477027"/>
                </a:cubicBezTo>
                <a:lnTo>
                  <a:pt x="0" y="338857"/>
                </a:lnTo>
                <a:cubicBezTo>
                  <a:pt x="0" y="330469"/>
                  <a:pt x="1756" y="322386"/>
                  <a:pt x="5116" y="314761"/>
                </a:cubicBezTo>
                <a:cubicBezTo>
                  <a:pt x="8323" y="307517"/>
                  <a:pt x="12905" y="301035"/>
                  <a:pt x="18632" y="295621"/>
                </a:cubicBezTo>
                <a:cubicBezTo>
                  <a:pt x="29856" y="285022"/>
                  <a:pt x="44441" y="279227"/>
                  <a:pt x="59789" y="279227"/>
                </a:cubicBezTo>
                <a:close/>
                <a:moveTo>
                  <a:pt x="174327" y="44608"/>
                </a:moveTo>
                <a:cubicBezTo>
                  <a:pt x="170661" y="44608"/>
                  <a:pt x="167225" y="45828"/>
                  <a:pt x="164247" y="48192"/>
                </a:cubicBezTo>
                <a:lnTo>
                  <a:pt x="49403" y="142211"/>
                </a:lnTo>
                <a:cubicBezTo>
                  <a:pt x="49098" y="142440"/>
                  <a:pt x="48793" y="142745"/>
                  <a:pt x="48487" y="142974"/>
                </a:cubicBezTo>
                <a:cubicBezTo>
                  <a:pt x="43371" y="148083"/>
                  <a:pt x="43371" y="156394"/>
                  <a:pt x="48487" y="161580"/>
                </a:cubicBezTo>
                <a:cubicBezTo>
                  <a:pt x="48793" y="161885"/>
                  <a:pt x="49098" y="162113"/>
                  <a:pt x="49480" y="162418"/>
                </a:cubicBezTo>
                <a:lnTo>
                  <a:pt x="165851" y="256590"/>
                </a:lnTo>
                <a:cubicBezTo>
                  <a:pt x="168600" y="258802"/>
                  <a:pt x="171883" y="259946"/>
                  <a:pt x="175319" y="259946"/>
                </a:cubicBezTo>
                <a:cubicBezTo>
                  <a:pt x="182573" y="259946"/>
                  <a:pt x="190438" y="254227"/>
                  <a:pt x="190438" y="244924"/>
                </a:cubicBezTo>
                <a:lnTo>
                  <a:pt x="190438" y="206111"/>
                </a:lnTo>
                <a:cubicBezTo>
                  <a:pt x="190438" y="197266"/>
                  <a:pt x="197616" y="190098"/>
                  <a:pt x="206550" y="190098"/>
                </a:cubicBezTo>
                <a:lnTo>
                  <a:pt x="456931" y="190098"/>
                </a:lnTo>
                <a:cubicBezTo>
                  <a:pt x="465788" y="190098"/>
                  <a:pt x="473042" y="197266"/>
                  <a:pt x="473042" y="206111"/>
                </a:cubicBezTo>
                <a:lnTo>
                  <a:pt x="473042" y="229978"/>
                </a:lnTo>
                <a:cubicBezTo>
                  <a:pt x="473042" y="235545"/>
                  <a:pt x="475562" y="240730"/>
                  <a:pt x="479915" y="244238"/>
                </a:cubicBezTo>
                <a:lnTo>
                  <a:pt x="524279" y="279466"/>
                </a:lnTo>
                <a:cubicBezTo>
                  <a:pt x="526952" y="281601"/>
                  <a:pt x="530235" y="282745"/>
                  <a:pt x="533595" y="282745"/>
                </a:cubicBezTo>
                <a:cubicBezTo>
                  <a:pt x="540849" y="282745"/>
                  <a:pt x="548714" y="277026"/>
                  <a:pt x="548714" y="267723"/>
                </a:cubicBezTo>
                <a:lnTo>
                  <a:pt x="548714" y="129553"/>
                </a:lnTo>
                <a:cubicBezTo>
                  <a:pt x="548714" y="121242"/>
                  <a:pt x="541995" y="114532"/>
                  <a:pt x="533671" y="114532"/>
                </a:cubicBezTo>
                <a:lnTo>
                  <a:pt x="206550" y="114532"/>
                </a:lnTo>
                <a:cubicBezTo>
                  <a:pt x="197616" y="114532"/>
                  <a:pt x="190438" y="107288"/>
                  <a:pt x="190438" y="98442"/>
                </a:cubicBezTo>
                <a:lnTo>
                  <a:pt x="190438" y="60621"/>
                </a:lnTo>
                <a:cubicBezTo>
                  <a:pt x="190438" y="50708"/>
                  <a:pt x="182115" y="44608"/>
                  <a:pt x="174327" y="44608"/>
                </a:cubicBezTo>
                <a:close/>
                <a:moveTo>
                  <a:pt x="174289" y="44097"/>
                </a:moveTo>
                <a:cubicBezTo>
                  <a:pt x="182842" y="44097"/>
                  <a:pt x="190936" y="50806"/>
                  <a:pt x="190936" y="60641"/>
                </a:cubicBezTo>
                <a:lnTo>
                  <a:pt x="190936" y="98455"/>
                </a:lnTo>
                <a:cubicBezTo>
                  <a:pt x="190936" y="107070"/>
                  <a:pt x="197885" y="114008"/>
                  <a:pt x="206513" y="114008"/>
                </a:cubicBezTo>
                <a:lnTo>
                  <a:pt x="533641" y="114008"/>
                </a:lnTo>
                <a:cubicBezTo>
                  <a:pt x="542193" y="114008"/>
                  <a:pt x="549218" y="120945"/>
                  <a:pt x="549218" y="129560"/>
                </a:cubicBezTo>
                <a:lnTo>
                  <a:pt x="549218" y="267704"/>
                </a:lnTo>
                <a:cubicBezTo>
                  <a:pt x="549218" y="276929"/>
                  <a:pt x="541582" y="283257"/>
                  <a:pt x="533564" y="283257"/>
                </a:cubicBezTo>
                <a:cubicBezTo>
                  <a:pt x="530281" y="283257"/>
                  <a:pt x="526845" y="282190"/>
                  <a:pt x="523943" y="279826"/>
                </a:cubicBezTo>
                <a:lnTo>
                  <a:pt x="479578" y="244604"/>
                </a:lnTo>
                <a:cubicBezTo>
                  <a:pt x="475072" y="241021"/>
                  <a:pt x="472476" y="235684"/>
                  <a:pt x="472476" y="229966"/>
                </a:cubicBezTo>
                <a:lnTo>
                  <a:pt x="472476" y="206104"/>
                </a:lnTo>
                <a:cubicBezTo>
                  <a:pt x="472476" y="197565"/>
                  <a:pt x="465527" y="190551"/>
                  <a:pt x="456899" y="190551"/>
                </a:cubicBezTo>
                <a:lnTo>
                  <a:pt x="206513" y="190551"/>
                </a:lnTo>
                <a:cubicBezTo>
                  <a:pt x="197885" y="190551"/>
                  <a:pt x="190936" y="197565"/>
                  <a:pt x="190936" y="206104"/>
                </a:cubicBezTo>
                <a:lnTo>
                  <a:pt x="190936" y="244909"/>
                </a:lnTo>
                <a:cubicBezTo>
                  <a:pt x="190936" y="254134"/>
                  <a:pt x="183300" y="260462"/>
                  <a:pt x="175282" y="260462"/>
                </a:cubicBezTo>
                <a:cubicBezTo>
                  <a:pt x="171922" y="260462"/>
                  <a:pt x="168486" y="259394"/>
                  <a:pt x="165508" y="256955"/>
                </a:cubicBezTo>
                <a:lnTo>
                  <a:pt x="49058" y="162800"/>
                </a:lnTo>
                <a:cubicBezTo>
                  <a:pt x="48753" y="162495"/>
                  <a:pt x="48371" y="162190"/>
                  <a:pt x="48066" y="161885"/>
                </a:cubicBezTo>
                <a:cubicBezTo>
                  <a:pt x="42797" y="156625"/>
                  <a:pt x="42797" y="147934"/>
                  <a:pt x="48142" y="142673"/>
                </a:cubicBezTo>
                <a:cubicBezTo>
                  <a:pt x="48448" y="142368"/>
                  <a:pt x="48753" y="142063"/>
                  <a:pt x="49058" y="141835"/>
                </a:cubicBezTo>
                <a:lnTo>
                  <a:pt x="163904" y="47833"/>
                </a:lnTo>
                <a:cubicBezTo>
                  <a:pt x="167111" y="45241"/>
                  <a:pt x="170777" y="44097"/>
                  <a:pt x="174289" y="44097"/>
                </a:cubicBezTo>
                <a:close/>
                <a:moveTo>
                  <a:pt x="174327" y="43540"/>
                </a:moveTo>
                <a:cubicBezTo>
                  <a:pt x="170432" y="43540"/>
                  <a:pt x="166767" y="44913"/>
                  <a:pt x="163636" y="47429"/>
                </a:cubicBezTo>
                <a:lnTo>
                  <a:pt x="48793" y="141449"/>
                </a:lnTo>
                <a:cubicBezTo>
                  <a:pt x="48411" y="141678"/>
                  <a:pt x="48105" y="141983"/>
                  <a:pt x="47800" y="142288"/>
                </a:cubicBezTo>
                <a:cubicBezTo>
                  <a:pt x="42302" y="147778"/>
                  <a:pt x="42226" y="156776"/>
                  <a:pt x="47800" y="162266"/>
                </a:cubicBezTo>
                <a:cubicBezTo>
                  <a:pt x="48105" y="162647"/>
                  <a:pt x="48487" y="162876"/>
                  <a:pt x="48793" y="163181"/>
                </a:cubicBezTo>
                <a:lnTo>
                  <a:pt x="165240" y="257353"/>
                </a:lnTo>
                <a:cubicBezTo>
                  <a:pt x="168141" y="259717"/>
                  <a:pt x="171654" y="261013"/>
                  <a:pt x="175319" y="261013"/>
                </a:cubicBezTo>
                <a:cubicBezTo>
                  <a:pt x="183031" y="261013"/>
                  <a:pt x="191431" y="254837"/>
                  <a:pt x="191431" y="244924"/>
                </a:cubicBezTo>
                <a:lnTo>
                  <a:pt x="191431" y="206111"/>
                </a:lnTo>
                <a:cubicBezTo>
                  <a:pt x="191431" y="197876"/>
                  <a:pt x="198227" y="191089"/>
                  <a:pt x="206550" y="191089"/>
                </a:cubicBezTo>
                <a:lnTo>
                  <a:pt x="456931" y="191089"/>
                </a:lnTo>
                <a:cubicBezTo>
                  <a:pt x="465254" y="191089"/>
                  <a:pt x="472050" y="197876"/>
                  <a:pt x="472050" y="206111"/>
                </a:cubicBezTo>
                <a:lnTo>
                  <a:pt x="472050" y="229978"/>
                </a:lnTo>
                <a:cubicBezTo>
                  <a:pt x="472050" y="235850"/>
                  <a:pt x="474646" y="241340"/>
                  <a:pt x="479304" y="245000"/>
                </a:cubicBezTo>
                <a:lnTo>
                  <a:pt x="523668" y="280229"/>
                </a:lnTo>
                <a:cubicBezTo>
                  <a:pt x="526570" y="282593"/>
                  <a:pt x="530006" y="283813"/>
                  <a:pt x="533595" y="283813"/>
                </a:cubicBezTo>
                <a:cubicBezTo>
                  <a:pt x="541384" y="283813"/>
                  <a:pt x="549707" y="277636"/>
                  <a:pt x="549707" y="267723"/>
                </a:cubicBezTo>
                <a:lnTo>
                  <a:pt x="549707" y="129553"/>
                </a:lnTo>
                <a:cubicBezTo>
                  <a:pt x="549707" y="120708"/>
                  <a:pt x="542529" y="113464"/>
                  <a:pt x="533671" y="113464"/>
                </a:cubicBezTo>
                <a:lnTo>
                  <a:pt x="206550" y="113464"/>
                </a:lnTo>
                <a:cubicBezTo>
                  <a:pt x="198227" y="113464"/>
                  <a:pt x="191431" y="106754"/>
                  <a:pt x="191431" y="98442"/>
                </a:cubicBezTo>
                <a:lnTo>
                  <a:pt x="191431" y="60621"/>
                </a:lnTo>
                <a:cubicBezTo>
                  <a:pt x="191431" y="50098"/>
                  <a:pt x="182573" y="43540"/>
                  <a:pt x="174327" y="43540"/>
                </a:cubicBezTo>
                <a:close/>
                <a:moveTo>
                  <a:pt x="174327" y="991"/>
                </a:moveTo>
                <a:cubicBezTo>
                  <a:pt x="189675" y="991"/>
                  <a:pt x="204259" y="6786"/>
                  <a:pt x="215408" y="17309"/>
                </a:cubicBezTo>
                <a:cubicBezTo>
                  <a:pt x="221211" y="22800"/>
                  <a:pt x="225792" y="29205"/>
                  <a:pt x="228999" y="36449"/>
                </a:cubicBezTo>
                <a:cubicBezTo>
                  <a:pt x="232359" y="44074"/>
                  <a:pt x="234039" y="52157"/>
                  <a:pt x="234039" y="60621"/>
                </a:cubicBezTo>
                <a:lnTo>
                  <a:pt x="234039" y="70915"/>
                </a:lnTo>
                <a:lnTo>
                  <a:pt x="533671" y="70915"/>
                </a:lnTo>
                <a:cubicBezTo>
                  <a:pt x="565971" y="70915"/>
                  <a:pt x="592315" y="97222"/>
                  <a:pt x="592315" y="129553"/>
                </a:cubicBezTo>
                <a:lnTo>
                  <a:pt x="592315" y="267723"/>
                </a:lnTo>
                <a:cubicBezTo>
                  <a:pt x="592315" y="275959"/>
                  <a:pt x="590635" y="283965"/>
                  <a:pt x="587352" y="291438"/>
                </a:cubicBezTo>
                <a:cubicBezTo>
                  <a:pt x="584221" y="298529"/>
                  <a:pt x="579716" y="304858"/>
                  <a:pt x="573989" y="310272"/>
                </a:cubicBezTo>
                <a:cubicBezTo>
                  <a:pt x="562993" y="320643"/>
                  <a:pt x="548638" y="326285"/>
                  <a:pt x="533595" y="326285"/>
                </a:cubicBezTo>
                <a:cubicBezTo>
                  <a:pt x="520461" y="326285"/>
                  <a:pt x="507480" y="321787"/>
                  <a:pt x="497095" y="313551"/>
                </a:cubicBezTo>
                <a:lnTo>
                  <a:pt x="452731" y="278323"/>
                </a:lnTo>
                <a:cubicBezTo>
                  <a:pt x="445477" y="272527"/>
                  <a:pt x="439597" y="265131"/>
                  <a:pt x="435550" y="256819"/>
                </a:cubicBezTo>
                <a:cubicBezTo>
                  <a:pt x="432190" y="249804"/>
                  <a:pt x="430129" y="241950"/>
                  <a:pt x="429594" y="234096"/>
                </a:cubicBezTo>
                <a:lnTo>
                  <a:pt x="429518" y="233638"/>
                </a:lnTo>
                <a:lnTo>
                  <a:pt x="234039" y="233638"/>
                </a:lnTo>
                <a:lnTo>
                  <a:pt x="234039" y="244924"/>
                </a:lnTo>
                <a:cubicBezTo>
                  <a:pt x="234039" y="253159"/>
                  <a:pt x="232359" y="261166"/>
                  <a:pt x="229076" y="268638"/>
                </a:cubicBezTo>
                <a:cubicBezTo>
                  <a:pt x="225945" y="275730"/>
                  <a:pt x="221440" y="282059"/>
                  <a:pt x="215713" y="287473"/>
                </a:cubicBezTo>
                <a:cubicBezTo>
                  <a:pt x="204717" y="297843"/>
                  <a:pt x="190362" y="303562"/>
                  <a:pt x="175319" y="303562"/>
                </a:cubicBezTo>
                <a:cubicBezTo>
                  <a:pt x="161956" y="303562"/>
                  <a:pt x="148899" y="298911"/>
                  <a:pt x="138438" y="290447"/>
                </a:cubicBezTo>
                <a:lnTo>
                  <a:pt x="21991" y="196275"/>
                </a:lnTo>
                <a:cubicBezTo>
                  <a:pt x="20922" y="195436"/>
                  <a:pt x="19394" y="194063"/>
                  <a:pt x="17562" y="192309"/>
                </a:cubicBezTo>
                <a:cubicBezTo>
                  <a:pt x="-4506" y="170196"/>
                  <a:pt x="-4430" y="134205"/>
                  <a:pt x="17714" y="112168"/>
                </a:cubicBezTo>
                <a:cubicBezTo>
                  <a:pt x="19394" y="110490"/>
                  <a:pt x="20845" y="109270"/>
                  <a:pt x="21762" y="108508"/>
                </a:cubicBezTo>
                <a:lnTo>
                  <a:pt x="136605" y="14564"/>
                </a:lnTo>
                <a:cubicBezTo>
                  <a:pt x="147296" y="5795"/>
                  <a:pt x="160658" y="991"/>
                  <a:pt x="174327" y="991"/>
                </a:cubicBezTo>
                <a:close/>
                <a:moveTo>
                  <a:pt x="174289" y="565"/>
                </a:moveTo>
                <a:cubicBezTo>
                  <a:pt x="160544" y="565"/>
                  <a:pt x="147029" y="5368"/>
                  <a:pt x="136262" y="14135"/>
                </a:cubicBezTo>
                <a:lnTo>
                  <a:pt x="21416" y="108137"/>
                </a:lnTo>
                <a:cubicBezTo>
                  <a:pt x="20423" y="108900"/>
                  <a:pt x="18973" y="110120"/>
                  <a:pt x="17293" y="111797"/>
                </a:cubicBezTo>
                <a:cubicBezTo>
                  <a:pt x="-5005" y="134058"/>
                  <a:pt x="-5081" y="170348"/>
                  <a:pt x="17216" y="192686"/>
                </a:cubicBezTo>
                <a:cubicBezTo>
                  <a:pt x="18973" y="194439"/>
                  <a:pt x="20576" y="195811"/>
                  <a:pt x="21645" y="196650"/>
                </a:cubicBezTo>
                <a:lnTo>
                  <a:pt x="138095" y="290805"/>
                </a:lnTo>
                <a:cubicBezTo>
                  <a:pt x="148632" y="299343"/>
                  <a:pt x="161843" y="303994"/>
                  <a:pt x="175282" y="303994"/>
                </a:cubicBezTo>
                <a:cubicBezTo>
                  <a:pt x="190478" y="303994"/>
                  <a:pt x="204986" y="298276"/>
                  <a:pt x="216058" y="287831"/>
                </a:cubicBezTo>
                <a:cubicBezTo>
                  <a:pt x="221785" y="282418"/>
                  <a:pt x="226291" y="276014"/>
                  <a:pt x="229498" y="268848"/>
                </a:cubicBezTo>
                <a:cubicBezTo>
                  <a:pt x="232858" y="261300"/>
                  <a:pt x="234538" y="253219"/>
                  <a:pt x="234538" y="244909"/>
                </a:cubicBezTo>
                <a:lnTo>
                  <a:pt x="234538" y="234159"/>
                </a:lnTo>
                <a:lnTo>
                  <a:pt x="429027" y="234159"/>
                </a:lnTo>
                <a:cubicBezTo>
                  <a:pt x="429562" y="242012"/>
                  <a:pt x="431623" y="249864"/>
                  <a:pt x="435060" y="257031"/>
                </a:cubicBezTo>
                <a:cubicBezTo>
                  <a:pt x="439107" y="265417"/>
                  <a:pt x="445139" y="272888"/>
                  <a:pt x="452393" y="278683"/>
                </a:cubicBezTo>
                <a:lnTo>
                  <a:pt x="496759" y="313905"/>
                </a:lnTo>
                <a:cubicBezTo>
                  <a:pt x="507220" y="322215"/>
                  <a:pt x="520278" y="326789"/>
                  <a:pt x="533564" y="326789"/>
                </a:cubicBezTo>
                <a:cubicBezTo>
                  <a:pt x="548760" y="326789"/>
                  <a:pt x="563269" y="321071"/>
                  <a:pt x="574341" y="310550"/>
                </a:cubicBezTo>
                <a:cubicBezTo>
                  <a:pt x="580068" y="305137"/>
                  <a:pt x="584573" y="298810"/>
                  <a:pt x="587780" y="291567"/>
                </a:cubicBezTo>
                <a:cubicBezTo>
                  <a:pt x="591140" y="284019"/>
                  <a:pt x="592820" y="276014"/>
                  <a:pt x="592820" y="267704"/>
                </a:cubicBezTo>
                <a:lnTo>
                  <a:pt x="592820" y="129560"/>
                </a:lnTo>
                <a:cubicBezTo>
                  <a:pt x="592820" y="97007"/>
                  <a:pt x="566247" y="70476"/>
                  <a:pt x="533641" y="70476"/>
                </a:cubicBezTo>
                <a:lnTo>
                  <a:pt x="234538" y="70476"/>
                </a:lnTo>
                <a:lnTo>
                  <a:pt x="234538" y="60641"/>
                </a:lnTo>
                <a:cubicBezTo>
                  <a:pt x="234538" y="52102"/>
                  <a:pt x="232781" y="43945"/>
                  <a:pt x="229421" y="36321"/>
                </a:cubicBezTo>
                <a:cubicBezTo>
                  <a:pt x="226138" y="29002"/>
                  <a:pt x="221556" y="22522"/>
                  <a:pt x="215753" y="16956"/>
                </a:cubicBezTo>
                <a:cubicBezTo>
                  <a:pt x="204452" y="6359"/>
                  <a:pt x="189790" y="565"/>
                  <a:pt x="174289" y="565"/>
                </a:cubicBezTo>
                <a:close/>
                <a:moveTo>
                  <a:pt x="174327" y="0"/>
                </a:moveTo>
                <a:cubicBezTo>
                  <a:pt x="189904" y="0"/>
                  <a:pt x="204794" y="5871"/>
                  <a:pt x="216095" y="16623"/>
                </a:cubicBezTo>
                <a:cubicBezTo>
                  <a:pt x="221974" y="22113"/>
                  <a:pt x="226632" y="28671"/>
                  <a:pt x="229916" y="36068"/>
                </a:cubicBezTo>
                <a:cubicBezTo>
                  <a:pt x="233352" y="43769"/>
                  <a:pt x="235108" y="52081"/>
                  <a:pt x="235108" y="60621"/>
                </a:cubicBezTo>
                <a:lnTo>
                  <a:pt x="235108" y="69924"/>
                </a:lnTo>
                <a:lnTo>
                  <a:pt x="533671" y="69924"/>
                </a:lnTo>
                <a:cubicBezTo>
                  <a:pt x="566582" y="69924"/>
                  <a:pt x="593384" y="96688"/>
                  <a:pt x="593384" y="129553"/>
                </a:cubicBezTo>
                <a:lnTo>
                  <a:pt x="593384" y="267723"/>
                </a:lnTo>
                <a:cubicBezTo>
                  <a:pt x="593384" y="276111"/>
                  <a:pt x="591628" y="284194"/>
                  <a:pt x="588268" y="291819"/>
                </a:cubicBezTo>
                <a:cubicBezTo>
                  <a:pt x="585061" y="299063"/>
                  <a:pt x="580479" y="305545"/>
                  <a:pt x="574752" y="310959"/>
                </a:cubicBezTo>
                <a:cubicBezTo>
                  <a:pt x="563528" y="321558"/>
                  <a:pt x="548943" y="327353"/>
                  <a:pt x="533595" y="327353"/>
                </a:cubicBezTo>
                <a:cubicBezTo>
                  <a:pt x="520232" y="327353"/>
                  <a:pt x="507022" y="322702"/>
                  <a:pt x="496485" y="314314"/>
                </a:cubicBezTo>
                <a:lnTo>
                  <a:pt x="452120" y="279085"/>
                </a:lnTo>
                <a:cubicBezTo>
                  <a:pt x="444790" y="273290"/>
                  <a:pt x="438757" y="265665"/>
                  <a:pt x="434634" y="257277"/>
                </a:cubicBezTo>
                <a:cubicBezTo>
                  <a:pt x="431274" y="250261"/>
                  <a:pt x="429136" y="242407"/>
                  <a:pt x="428602" y="234630"/>
                </a:cubicBezTo>
                <a:lnTo>
                  <a:pt x="235108" y="234630"/>
                </a:lnTo>
                <a:lnTo>
                  <a:pt x="235108" y="244924"/>
                </a:lnTo>
                <a:cubicBezTo>
                  <a:pt x="235108" y="253312"/>
                  <a:pt x="233352" y="261394"/>
                  <a:pt x="229992" y="269020"/>
                </a:cubicBezTo>
                <a:cubicBezTo>
                  <a:pt x="226785" y="276264"/>
                  <a:pt x="222204" y="282745"/>
                  <a:pt x="216400" y="288235"/>
                </a:cubicBezTo>
                <a:cubicBezTo>
                  <a:pt x="205252" y="298758"/>
                  <a:pt x="190667" y="304553"/>
                  <a:pt x="175319" y="304553"/>
                </a:cubicBezTo>
                <a:cubicBezTo>
                  <a:pt x="161727" y="304553"/>
                  <a:pt x="148441" y="299826"/>
                  <a:pt x="137827" y="291209"/>
                </a:cubicBezTo>
                <a:lnTo>
                  <a:pt x="21380" y="197037"/>
                </a:lnTo>
                <a:cubicBezTo>
                  <a:pt x="20311" y="196198"/>
                  <a:pt x="18707" y="194826"/>
                  <a:pt x="16875" y="192996"/>
                </a:cubicBezTo>
                <a:cubicBezTo>
                  <a:pt x="-5575" y="170501"/>
                  <a:pt x="-5575" y="133900"/>
                  <a:pt x="17027" y="111405"/>
                </a:cubicBezTo>
                <a:cubicBezTo>
                  <a:pt x="18707" y="109804"/>
                  <a:pt x="20158" y="108508"/>
                  <a:pt x="21151" y="107745"/>
                </a:cubicBezTo>
                <a:lnTo>
                  <a:pt x="135994" y="13725"/>
                </a:lnTo>
                <a:cubicBezTo>
                  <a:pt x="146837" y="4880"/>
                  <a:pt x="160429" y="0"/>
                  <a:pt x="1743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30" name="îŝḷîḓé-Rectangle 14">
            <a:extLst>
              <a:ext uri="{FF2B5EF4-FFF2-40B4-BE49-F238E27FC236}">
                <a16:creationId xmlns:a16="http://schemas.microsoft.com/office/drawing/2014/main" xmlns="" id="{2329E151-0C45-4D95-83CA-38C737AF944A}"/>
              </a:ext>
            </a:extLst>
          </p:cNvPr>
          <p:cNvSpPr/>
          <p:nvPr/>
        </p:nvSpPr>
        <p:spPr>
          <a:xfrm>
            <a:off x="5721412" y="4114652"/>
            <a:ext cx="289964" cy="287346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xmlns="" id="{48C22001-C379-4AFE-82E9-5A6E67CA442E}"/>
              </a:ext>
            </a:extLst>
          </p:cNvPr>
          <p:cNvSpPr txBox="1"/>
          <p:nvPr/>
        </p:nvSpPr>
        <p:spPr>
          <a:xfrm>
            <a:off x="5565283" y="1495164"/>
            <a:ext cx="1415772" cy="633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聊天室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xmlns="" id="{933495D7-7AD9-49AF-AE2D-019BA0A6AE86}"/>
              </a:ext>
            </a:extLst>
          </p:cNvPr>
          <p:cNvSpPr txBox="1"/>
          <p:nvPr/>
        </p:nvSpPr>
        <p:spPr>
          <a:xfrm>
            <a:off x="5520698" y="2181640"/>
            <a:ext cx="5996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买家与卖家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的对商品进行进一步的了解，更详细的价格和交易的时间地点以及方式。</a:t>
            </a:r>
            <a:endParaRPr lang="en-US" altLang="zh-CN" sz="2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xmlns="" id="{8A3F5850-C557-48D3-A302-B579594A9E85}"/>
              </a:ext>
            </a:extLst>
          </p:cNvPr>
          <p:cNvSpPr txBox="1"/>
          <p:nvPr/>
        </p:nvSpPr>
        <p:spPr>
          <a:xfrm>
            <a:off x="6228898" y="3803800"/>
            <a:ext cx="2478483" cy="396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xmlns="" id="{025D0221-EBD6-40B8-B8BA-B34A5E28644B}"/>
              </a:ext>
            </a:extLst>
          </p:cNvPr>
          <p:cNvSpPr txBox="1"/>
          <p:nvPr/>
        </p:nvSpPr>
        <p:spPr>
          <a:xfrm>
            <a:off x="6228898" y="4148079"/>
            <a:ext cx="3494221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保护双方隐私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、聊天更安全。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xmlns="" id="{28DC21F3-843F-42ED-B618-9696551713B0}"/>
              </a:ext>
            </a:extLst>
          </p:cNvPr>
          <p:cNvSpPr txBox="1"/>
          <p:nvPr/>
        </p:nvSpPr>
        <p:spPr>
          <a:xfrm>
            <a:off x="6210243" y="5050007"/>
            <a:ext cx="2143053" cy="39658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可上传商品图片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xmlns="" id="{33FB7F80-DA07-48DD-9500-C492D48A8CB2}"/>
              </a:ext>
            </a:extLst>
          </p:cNvPr>
          <p:cNvSpPr txBox="1"/>
          <p:nvPr/>
        </p:nvSpPr>
        <p:spPr>
          <a:xfrm>
            <a:off x="6210244" y="5394286"/>
            <a:ext cx="406151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让买家可以更加细致的了解商品情况。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îŝḷîḓé-Rectangle 5">
            <a:extLst>
              <a:ext uri="{FF2B5EF4-FFF2-40B4-BE49-F238E27FC236}">
                <a16:creationId xmlns:a16="http://schemas.microsoft.com/office/drawing/2014/main" xmlns="" id="{17A0EE59-22B5-4920-A8E2-B04AE2E3CEB3}"/>
              </a:ext>
            </a:extLst>
          </p:cNvPr>
          <p:cNvSpPr/>
          <p:nvPr/>
        </p:nvSpPr>
        <p:spPr>
          <a:xfrm>
            <a:off x="648362" y="6279994"/>
            <a:ext cx="507061" cy="507061"/>
          </a:xfrm>
          <a:prstGeom prst="rect">
            <a:avLst/>
          </a:prstGeom>
          <a:noFill/>
          <a:ln w="5715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pic>
        <p:nvPicPr>
          <p:cNvPr id="4099" name="Picture 3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2" y="882785"/>
            <a:ext cx="3461696" cy="5904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9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A1DF6B9F-8E19-4DBB-8F54-8C8BB511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公众号：陈西设计之家。微信搜索即可">
            <a:extLst>
              <a:ext uri="{FF2B5EF4-FFF2-40B4-BE49-F238E27FC236}">
                <a16:creationId xmlns:a16="http://schemas.microsoft.com/office/drawing/2014/main" xmlns="" id="{A7D5E491-32FC-42F2-B3A7-F988CB2CC89A}"/>
              </a:ext>
            </a:extLst>
          </p:cNvPr>
          <p:cNvSpPr/>
          <p:nvPr/>
        </p:nvSpPr>
        <p:spPr>
          <a:xfrm>
            <a:off x="0" y="2041072"/>
            <a:ext cx="12192000" cy="3059636"/>
          </a:xfrm>
          <a:custGeom>
            <a:avLst/>
            <a:gdLst>
              <a:gd name="connsiteX0" fmla="*/ 0 w 12192000"/>
              <a:gd name="connsiteY0" fmla="*/ 0 h 3059636"/>
              <a:gd name="connsiteX1" fmla="*/ 5893778 w 12192000"/>
              <a:gd name="connsiteY1" fmla="*/ 0 h 3059636"/>
              <a:gd name="connsiteX2" fmla="*/ 6096000 w 12192000"/>
              <a:gd name="connsiteY2" fmla="*/ 236539 h 3059636"/>
              <a:gd name="connsiteX3" fmla="*/ 6298223 w 12192000"/>
              <a:gd name="connsiteY3" fmla="*/ 0 h 3059636"/>
              <a:gd name="connsiteX4" fmla="*/ 12192000 w 12192000"/>
              <a:gd name="connsiteY4" fmla="*/ 0 h 3059636"/>
              <a:gd name="connsiteX5" fmla="*/ 12192000 w 12192000"/>
              <a:gd name="connsiteY5" fmla="*/ 3059636 h 3059636"/>
              <a:gd name="connsiteX6" fmla="*/ 0 w 12192000"/>
              <a:gd name="connsiteY6" fmla="*/ 3059636 h 305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059636">
                <a:moveTo>
                  <a:pt x="0" y="0"/>
                </a:moveTo>
                <a:lnTo>
                  <a:pt x="5893778" y="0"/>
                </a:lnTo>
                <a:lnTo>
                  <a:pt x="6096000" y="236539"/>
                </a:lnTo>
                <a:lnTo>
                  <a:pt x="6298223" y="0"/>
                </a:lnTo>
                <a:lnTo>
                  <a:pt x="12192000" y="0"/>
                </a:lnTo>
                <a:lnTo>
                  <a:pt x="12192000" y="3059636"/>
                </a:lnTo>
                <a:lnTo>
                  <a:pt x="0" y="3059636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78ABBF88-02A2-42BC-9DDB-A9691C299834}"/>
              </a:ext>
            </a:extLst>
          </p:cNvPr>
          <p:cNvSpPr txBox="1"/>
          <p:nvPr/>
        </p:nvSpPr>
        <p:spPr>
          <a:xfrm>
            <a:off x="2959100" y="2577650"/>
            <a:ext cx="627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谢聆听！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B74CA63E-D07C-4D43-B055-094717613B8A}"/>
              </a:ext>
            </a:extLst>
          </p:cNvPr>
          <p:cNvCxnSpPr>
            <a:cxnSpLocks/>
          </p:cNvCxnSpPr>
          <p:nvPr/>
        </p:nvCxnSpPr>
        <p:spPr>
          <a:xfrm>
            <a:off x="3081742" y="3529555"/>
            <a:ext cx="60285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7223B828-CFF1-40A9-BFD6-5027CCCF0E7D}"/>
              </a:ext>
            </a:extLst>
          </p:cNvPr>
          <p:cNvSpPr/>
          <p:nvPr/>
        </p:nvSpPr>
        <p:spPr>
          <a:xfrm>
            <a:off x="4505325" y="4333223"/>
            <a:ext cx="3181350" cy="44356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08CBFCBB-5C10-4155-960C-95250FC6A046}"/>
              </a:ext>
            </a:extLst>
          </p:cNvPr>
          <p:cNvSpPr txBox="1"/>
          <p:nvPr/>
        </p:nvSpPr>
        <p:spPr>
          <a:xfrm>
            <a:off x="4652964" y="4372306"/>
            <a:ext cx="288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制作小组：码到成功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82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>
            <a:extLst>
              <a:ext uri="{FF2B5EF4-FFF2-40B4-BE49-F238E27FC236}">
                <a16:creationId xmlns:a16="http://schemas.microsoft.com/office/drawing/2014/main" xmlns="" id="{40DFC9F2-E2D5-4A2D-8103-DC42786D7063}"/>
              </a:ext>
            </a:extLst>
          </p:cNvPr>
          <p:cNvSpPr/>
          <p:nvPr/>
        </p:nvSpPr>
        <p:spPr bwMode="auto">
          <a:xfrm flipH="1">
            <a:off x="334" y="979"/>
            <a:ext cx="4823913" cy="6857247"/>
          </a:xfrm>
          <a:custGeom>
            <a:avLst/>
            <a:gdLst>
              <a:gd name="T0" fmla="*/ 354 w 2330"/>
              <a:gd name="T1" fmla="*/ 0 h 3224"/>
              <a:gd name="T2" fmla="*/ 2330 w 2330"/>
              <a:gd name="T3" fmla="*/ 0 h 3224"/>
              <a:gd name="T4" fmla="*/ 2330 w 2330"/>
              <a:gd name="T5" fmla="*/ 3224 h 3224"/>
              <a:gd name="T6" fmla="*/ 366 w 2330"/>
              <a:gd name="T7" fmla="*/ 3224 h 3224"/>
              <a:gd name="T8" fmla="*/ 292 w 2330"/>
              <a:gd name="T9" fmla="*/ 3058 h 3224"/>
              <a:gd name="T10" fmla="*/ 226 w 2330"/>
              <a:gd name="T11" fmla="*/ 2886 h 3224"/>
              <a:gd name="T12" fmla="*/ 166 w 2330"/>
              <a:gd name="T13" fmla="*/ 2713 h 3224"/>
              <a:gd name="T14" fmla="*/ 117 w 2330"/>
              <a:gd name="T15" fmla="*/ 2534 h 3224"/>
              <a:gd name="T16" fmla="*/ 75 w 2330"/>
              <a:gd name="T17" fmla="*/ 2354 h 3224"/>
              <a:gd name="T18" fmla="*/ 42 w 2330"/>
              <a:gd name="T19" fmla="*/ 2168 h 3224"/>
              <a:gd name="T20" fmla="*/ 19 w 2330"/>
              <a:gd name="T21" fmla="*/ 1981 h 3224"/>
              <a:gd name="T22" fmla="*/ 5 w 2330"/>
              <a:gd name="T23" fmla="*/ 1792 h 3224"/>
              <a:gd name="T24" fmla="*/ 0 w 2330"/>
              <a:gd name="T25" fmla="*/ 1599 h 3224"/>
              <a:gd name="T26" fmla="*/ 5 w 2330"/>
              <a:gd name="T27" fmla="*/ 1410 h 3224"/>
              <a:gd name="T28" fmla="*/ 19 w 2330"/>
              <a:gd name="T29" fmla="*/ 1223 h 3224"/>
              <a:gd name="T30" fmla="*/ 42 w 2330"/>
              <a:gd name="T31" fmla="*/ 1039 h 3224"/>
              <a:gd name="T32" fmla="*/ 73 w 2330"/>
              <a:gd name="T33" fmla="*/ 857 h 3224"/>
              <a:gd name="T34" fmla="*/ 112 w 2330"/>
              <a:gd name="T35" fmla="*/ 679 h 3224"/>
              <a:gd name="T36" fmla="*/ 161 w 2330"/>
              <a:gd name="T37" fmla="*/ 504 h 3224"/>
              <a:gd name="T38" fmla="*/ 217 w 2330"/>
              <a:gd name="T39" fmla="*/ 332 h 3224"/>
              <a:gd name="T40" fmla="*/ 282 w 2330"/>
              <a:gd name="T41" fmla="*/ 162 h 3224"/>
              <a:gd name="T42" fmla="*/ 354 w 2330"/>
              <a:gd name="T43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30" h="3224">
                <a:moveTo>
                  <a:pt x="354" y="0"/>
                </a:moveTo>
                <a:lnTo>
                  <a:pt x="2330" y="0"/>
                </a:lnTo>
                <a:lnTo>
                  <a:pt x="2330" y="3224"/>
                </a:lnTo>
                <a:lnTo>
                  <a:pt x="366" y="3224"/>
                </a:lnTo>
                <a:lnTo>
                  <a:pt x="292" y="3058"/>
                </a:lnTo>
                <a:lnTo>
                  <a:pt x="226" y="2886"/>
                </a:lnTo>
                <a:lnTo>
                  <a:pt x="166" y="2713"/>
                </a:lnTo>
                <a:lnTo>
                  <a:pt x="117" y="2534"/>
                </a:lnTo>
                <a:lnTo>
                  <a:pt x="75" y="2354"/>
                </a:lnTo>
                <a:lnTo>
                  <a:pt x="42" y="2168"/>
                </a:lnTo>
                <a:lnTo>
                  <a:pt x="19" y="1981"/>
                </a:lnTo>
                <a:lnTo>
                  <a:pt x="5" y="1792"/>
                </a:lnTo>
                <a:lnTo>
                  <a:pt x="0" y="1599"/>
                </a:lnTo>
                <a:lnTo>
                  <a:pt x="5" y="1410"/>
                </a:lnTo>
                <a:lnTo>
                  <a:pt x="19" y="1223"/>
                </a:lnTo>
                <a:lnTo>
                  <a:pt x="42" y="1039"/>
                </a:lnTo>
                <a:lnTo>
                  <a:pt x="73" y="857"/>
                </a:lnTo>
                <a:lnTo>
                  <a:pt x="112" y="679"/>
                </a:lnTo>
                <a:lnTo>
                  <a:pt x="161" y="504"/>
                </a:lnTo>
                <a:lnTo>
                  <a:pt x="217" y="332"/>
                </a:lnTo>
                <a:lnTo>
                  <a:pt x="282" y="162"/>
                </a:lnTo>
                <a:lnTo>
                  <a:pt x="354" y="0"/>
                </a:lnTo>
                <a:close/>
              </a:path>
            </a:pathLst>
          </a:custGeom>
          <a:solidFill>
            <a:srgbClr val="0053A3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170"/>
            <a:endParaRPr lang="zh-CN" altLang="en-US" sz="1893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MH_Others_1">
            <a:extLst>
              <a:ext uri="{FF2B5EF4-FFF2-40B4-BE49-F238E27FC236}">
                <a16:creationId xmlns:a16="http://schemas.microsoft.com/office/drawing/2014/main" xmlns="" id="{1586D890-8954-4382-BE93-AF243D6DA6C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11831" y="2779743"/>
            <a:ext cx="1780603" cy="7879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defTabSz="1219170"/>
            <a:r>
              <a:rPr lang="zh-CN" altLang="en-US" sz="512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6" name="公众号：陈西设计之家。微信搜索即可">
            <a:extLst>
              <a:ext uri="{FF2B5EF4-FFF2-40B4-BE49-F238E27FC236}">
                <a16:creationId xmlns:a16="http://schemas.microsoft.com/office/drawing/2014/main" xmlns="" id="{FAB3BA56-EAA4-4539-85F8-C09DE84D056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90946" y="3669278"/>
            <a:ext cx="2209080" cy="466731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defTabSz="1219170">
              <a:defRPr/>
            </a:pPr>
            <a:r>
              <a:rPr lang="en-US" altLang="zh-CN" sz="3033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CONTENTS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xmlns="" id="{7EA76687-D623-418A-B7D2-D7811B003140}"/>
              </a:ext>
            </a:extLst>
          </p:cNvPr>
          <p:cNvSpPr/>
          <p:nvPr/>
        </p:nvSpPr>
        <p:spPr bwMode="auto">
          <a:xfrm flipH="1">
            <a:off x="3517039" y="979"/>
            <a:ext cx="1627539" cy="6857247"/>
          </a:xfrm>
          <a:custGeom>
            <a:avLst/>
            <a:gdLst>
              <a:gd name="T0" fmla="*/ 439 w 769"/>
              <a:gd name="T1" fmla="*/ 0 h 3224"/>
              <a:gd name="T2" fmla="*/ 769 w 769"/>
              <a:gd name="T3" fmla="*/ 0 h 3224"/>
              <a:gd name="T4" fmla="*/ 679 w 769"/>
              <a:gd name="T5" fmla="*/ 157 h 3224"/>
              <a:gd name="T6" fmla="*/ 599 w 769"/>
              <a:gd name="T7" fmla="*/ 318 h 3224"/>
              <a:gd name="T8" fmla="*/ 525 w 769"/>
              <a:gd name="T9" fmla="*/ 484 h 3224"/>
              <a:gd name="T10" fmla="*/ 459 w 769"/>
              <a:gd name="T11" fmla="*/ 654 h 3224"/>
              <a:gd name="T12" fmla="*/ 401 w 769"/>
              <a:gd name="T13" fmla="*/ 828 h 3224"/>
              <a:gd name="T14" fmla="*/ 352 w 769"/>
              <a:gd name="T15" fmla="*/ 1006 h 3224"/>
              <a:gd name="T16" fmla="*/ 310 w 769"/>
              <a:gd name="T17" fmla="*/ 1186 h 3224"/>
              <a:gd name="T18" fmla="*/ 278 w 769"/>
              <a:gd name="T19" fmla="*/ 1370 h 3224"/>
              <a:gd name="T20" fmla="*/ 254 w 769"/>
              <a:gd name="T21" fmla="*/ 1556 h 3224"/>
              <a:gd name="T22" fmla="*/ 240 w 769"/>
              <a:gd name="T23" fmla="*/ 1747 h 3224"/>
              <a:gd name="T24" fmla="*/ 236 w 769"/>
              <a:gd name="T25" fmla="*/ 1937 h 3224"/>
              <a:gd name="T26" fmla="*/ 240 w 769"/>
              <a:gd name="T27" fmla="*/ 2130 h 3224"/>
              <a:gd name="T28" fmla="*/ 256 w 769"/>
              <a:gd name="T29" fmla="*/ 2319 h 3224"/>
              <a:gd name="T30" fmla="*/ 278 w 769"/>
              <a:gd name="T31" fmla="*/ 2506 h 3224"/>
              <a:gd name="T32" fmla="*/ 312 w 769"/>
              <a:gd name="T33" fmla="*/ 2690 h 3224"/>
              <a:gd name="T34" fmla="*/ 354 w 769"/>
              <a:gd name="T35" fmla="*/ 2872 h 3224"/>
              <a:gd name="T36" fmla="*/ 403 w 769"/>
              <a:gd name="T37" fmla="*/ 3049 h 3224"/>
              <a:gd name="T38" fmla="*/ 460 w 769"/>
              <a:gd name="T39" fmla="*/ 3224 h 3224"/>
              <a:gd name="T40" fmla="*/ 429 w 769"/>
              <a:gd name="T41" fmla="*/ 3224 h 3224"/>
              <a:gd name="T42" fmla="*/ 350 w 769"/>
              <a:gd name="T43" fmla="*/ 3080 h 3224"/>
              <a:gd name="T44" fmla="*/ 280 w 769"/>
              <a:gd name="T45" fmla="*/ 2932 h 3224"/>
              <a:gd name="T46" fmla="*/ 215 w 769"/>
              <a:gd name="T47" fmla="*/ 2779 h 3224"/>
              <a:gd name="T48" fmla="*/ 159 w 769"/>
              <a:gd name="T49" fmla="*/ 2624 h 3224"/>
              <a:gd name="T50" fmla="*/ 112 w 769"/>
              <a:gd name="T51" fmla="*/ 2463 h 3224"/>
              <a:gd name="T52" fmla="*/ 72 w 769"/>
              <a:gd name="T53" fmla="*/ 2300 h 3224"/>
              <a:gd name="T54" fmla="*/ 40 w 769"/>
              <a:gd name="T55" fmla="*/ 2135 h 3224"/>
              <a:gd name="T56" fmla="*/ 17 w 769"/>
              <a:gd name="T57" fmla="*/ 1965 h 3224"/>
              <a:gd name="T58" fmla="*/ 3 w 769"/>
              <a:gd name="T59" fmla="*/ 1794 h 3224"/>
              <a:gd name="T60" fmla="*/ 0 w 769"/>
              <a:gd name="T61" fmla="*/ 1621 h 3224"/>
              <a:gd name="T62" fmla="*/ 3 w 769"/>
              <a:gd name="T63" fmla="*/ 1444 h 3224"/>
              <a:gd name="T64" fmla="*/ 17 w 769"/>
              <a:gd name="T65" fmla="*/ 1270 h 3224"/>
              <a:gd name="T66" fmla="*/ 42 w 769"/>
              <a:gd name="T67" fmla="*/ 1099 h 3224"/>
              <a:gd name="T68" fmla="*/ 73 w 769"/>
              <a:gd name="T69" fmla="*/ 933 h 3224"/>
              <a:gd name="T70" fmla="*/ 114 w 769"/>
              <a:gd name="T71" fmla="*/ 766 h 3224"/>
              <a:gd name="T72" fmla="*/ 163 w 769"/>
              <a:gd name="T73" fmla="*/ 605 h 3224"/>
              <a:gd name="T74" fmla="*/ 221 w 769"/>
              <a:gd name="T75" fmla="*/ 448 h 3224"/>
              <a:gd name="T76" fmla="*/ 285 w 769"/>
              <a:gd name="T77" fmla="*/ 294 h 3224"/>
              <a:gd name="T78" fmla="*/ 359 w 769"/>
              <a:gd name="T79" fmla="*/ 145 h 3224"/>
              <a:gd name="T80" fmla="*/ 439 w 769"/>
              <a:gd name="T81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9" h="3224">
                <a:moveTo>
                  <a:pt x="439" y="0"/>
                </a:moveTo>
                <a:lnTo>
                  <a:pt x="769" y="0"/>
                </a:lnTo>
                <a:lnTo>
                  <a:pt x="679" y="157"/>
                </a:lnTo>
                <a:lnTo>
                  <a:pt x="599" y="318"/>
                </a:lnTo>
                <a:lnTo>
                  <a:pt x="525" y="484"/>
                </a:lnTo>
                <a:lnTo>
                  <a:pt x="459" y="654"/>
                </a:lnTo>
                <a:lnTo>
                  <a:pt x="401" y="828"/>
                </a:lnTo>
                <a:lnTo>
                  <a:pt x="352" y="1006"/>
                </a:lnTo>
                <a:lnTo>
                  <a:pt x="310" y="1186"/>
                </a:lnTo>
                <a:lnTo>
                  <a:pt x="278" y="1370"/>
                </a:lnTo>
                <a:lnTo>
                  <a:pt x="254" y="1556"/>
                </a:lnTo>
                <a:lnTo>
                  <a:pt x="240" y="1747"/>
                </a:lnTo>
                <a:lnTo>
                  <a:pt x="236" y="1937"/>
                </a:lnTo>
                <a:lnTo>
                  <a:pt x="240" y="2130"/>
                </a:lnTo>
                <a:lnTo>
                  <a:pt x="256" y="2319"/>
                </a:lnTo>
                <a:lnTo>
                  <a:pt x="278" y="2506"/>
                </a:lnTo>
                <a:lnTo>
                  <a:pt x="312" y="2690"/>
                </a:lnTo>
                <a:lnTo>
                  <a:pt x="354" y="2872"/>
                </a:lnTo>
                <a:lnTo>
                  <a:pt x="403" y="3049"/>
                </a:lnTo>
                <a:lnTo>
                  <a:pt x="460" y="3224"/>
                </a:lnTo>
                <a:lnTo>
                  <a:pt x="429" y="3224"/>
                </a:lnTo>
                <a:lnTo>
                  <a:pt x="350" y="3080"/>
                </a:lnTo>
                <a:lnTo>
                  <a:pt x="280" y="2932"/>
                </a:lnTo>
                <a:lnTo>
                  <a:pt x="215" y="2779"/>
                </a:lnTo>
                <a:lnTo>
                  <a:pt x="159" y="2624"/>
                </a:lnTo>
                <a:lnTo>
                  <a:pt x="112" y="2463"/>
                </a:lnTo>
                <a:lnTo>
                  <a:pt x="72" y="2300"/>
                </a:lnTo>
                <a:lnTo>
                  <a:pt x="40" y="2135"/>
                </a:lnTo>
                <a:lnTo>
                  <a:pt x="17" y="1965"/>
                </a:lnTo>
                <a:lnTo>
                  <a:pt x="3" y="1794"/>
                </a:lnTo>
                <a:lnTo>
                  <a:pt x="0" y="1621"/>
                </a:lnTo>
                <a:lnTo>
                  <a:pt x="3" y="1444"/>
                </a:lnTo>
                <a:lnTo>
                  <a:pt x="17" y="1270"/>
                </a:lnTo>
                <a:lnTo>
                  <a:pt x="42" y="1099"/>
                </a:lnTo>
                <a:lnTo>
                  <a:pt x="73" y="933"/>
                </a:lnTo>
                <a:lnTo>
                  <a:pt x="114" y="766"/>
                </a:lnTo>
                <a:lnTo>
                  <a:pt x="163" y="605"/>
                </a:lnTo>
                <a:lnTo>
                  <a:pt x="221" y="448"/>
                </a:lnTo>
                <a:lnTo>
                  <a:pt x="285" y="294"/>
                </a:lnTo>
                <a:lnTo>
                  <a:pt x="359" y="145"/>
                </a:lnTo>
                <a:lnTo>
                  <a:pt x="439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</a:ln>
        </p:spPr>
        <p:txBody>
          <a:bodyPr vert="horz" wrap="square" lIns="121905" tIns="60952" rIns="121905" bIns="60952" numCol="1" anchor="t" anchorCtr="0" compatLnSpc="1"/>
          <a:lstStyle/>
          <a:p>
            <a:pPr defTabSz="1219170"/>
            <a:endParaRPr lang="zh-CN" altLang="en-US" sz="1893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" name="公众号：陈西设计之家。微信搜索即可">
            <a:extLst>
              <a:ext uri="{FF2B5EF4-FFF2-40B4-BE49-F238E27FC236}">
                <a16:creationId xmlns:a16="http://schemas.microsoft.com/office/drawing/2014/main" xmlns="" id="{479540FD-1406-4F1D-8E4D-8C2A587CD707}"/>
              </a:ext>
            </a:extLst>
          </p:cNvPr>
          <p:cNvSpPr/>
          <p:nvPr/>
        </p:nvSpPr>
        <p:spPr bwMode="auto">
          <a:xfrm flipH="1">
            <a:off x="4016519" y="979"/>
            <a:ext cx="1183087" cy="6857247"/>
          </a:xfrm>
          <a:custGeom>
            <a:avLst/>
            <a:gdLst>
              <a:gd name="T0" fmla="*/ 533 w 559"/>
              <a:gd name="T1" fmla="*/ 0 h 3224"/>
              <a:gd name="T2" fmla="*/ 547 w 559"/>
              <a:gd name="T3" fmla="*/ 0 h 3224"/>
              <a:gd name="T4" fmla="*/ 475 w 559"/>
              <a:gd name="T5" fmla="*/ 162 h 3224"/>
              <a:gd name="T6" fmla="*/ 410 w 559"/>
              <a:gd name="T7" fmla="*/ 332 h 3224"/>
              <a:gd name="T8" fmla="*/ 354 w 559"/>
              <a:gd name="T9" fmla="*/ 504 h 3224"/>
              <a:gd name="T10" fmla="*/ 305 w 559"/>
              <a:gd name="T11" fmla="*/ 679 h 3224"/>
              <a:gd name="T12" fmla="*/ 266 w 559"/>
              <a:gd name="T13" fmla="*/ 857 h 3224"/>
              <a:gd name="T14" fmla="*/ 235 w 559"/>
              <a:gd name="T15" fmla="*/ 1039 h 3224"/>
              <a:gd name="T16" fmla="*/ 212 w 559"/>
              <a:gd name="T17" fmla="*/ 1223 h 3224"/>
              <a:gd name="T18" fmla="*/ 198 w 559"/>
              <a:gd name="T19" fmla="*/ 1410 h 3224"/>
              <a:gd name="T20" fmla="*/ 193 w 559"/>
              <a:gd name="T21" fmla="*/ 1599 h 3224"/>
              <a:gd name="T22" fmla="*/ 198 w 559"/>
              <a:gd name="T23" fmla="*/ 1792 h 3224"/>
              <a:gd name="T24" fmla="*/ 212 w 559"/>
              <a:gd name="T25" fmla="*/ 1981 h 3224"/>
              <a:gd name="T26" fmla="*/ 235 w 559"/>
              <a:gd name="T27" fmla="*/ 2168 h 3224"/>
              <a:gd name="T28" fmla="*/ 268 w 559"/>
              <a:gd name="T29" fmla="*/ 2354 h 3224"/>
              <a:gd name="T30" fmla="*/ 310 w 559"/>
              <a:gd name="T31" fmla="*/ 2534 h 3224"/>
              <a:gd name="T32" fmla="*/ 359 w 559"/>
              <a:gd name="T33" fmla="*/ 2713 h 3224"/>
              <a:gd name="T34" fmla="*/ 419 w 559"/>
              <a:gd name="T35" fmla="*/ 2886 h 3224"/>
              <a:gd name="T36" fmla="*/ 485 w 559"/>
              <a:gd name="T37" fmla="*/ 3058 h 3224"/>
              <a:gd name="T38" fmla="*/ 559 w 559"/>
              <a:gd name="T39" fmla="*/ 3224 h 3224"/>
              <a:gd name="T40" fmla="*/ 224 w 559"/>
              <a:gd name="T41" fmla="*/ 3224 h 3224"/>
              <a:gd name="T42" fmla="*/ 167 w 559"/>
              <a:gd name="T43" fmla="*/ 3049 h 3224"/>
              <a:gd name="T44" fmla="*/ 118 w 559"/>
              <a:gd name="T45" fmla="*/ 2872 h 3224"/>
              <a:gd name="T46" fmla="*/ 76 w 559"/>
              <a:gd name="T47" fmla="*/ 2690 h 3224"/>
              <a:gd name="T48" fmla="*/ 42 w 559"/>
              <a:gd name="T49" fmla="*/ 2506 h 3224"/>
              <a:gd name="T50" fmla="*/ 20 w 559"/>
              <a:gd name="T51" fmla="*/ 2319 h 3224"/>
              <a:gd name="T52" fmla="*/ 4 w 559"/>
              <a:gd name="T53" fmla="*/ 2130 h 3224"/>
              <a:gd name="T54" fmla="*/ 0 w 559"/>
              <a:gd name="T55" fmla="*/ 1937 h 3224"/>
              <a:gd name="T56" fmla="*/ 4 w 559"/>
              <a:gd name="T57" fmla="*/ 1747 h 3224"/>
              <a:gd name="T58" fmla="*/ 18 w 559"/>
              <a:gd name="T59" fmla="*/ 1556 h 3224"/>
              <a:gd name="T60" fmla="*/ 42 w 559"/>
              <a:gd name="T61" fmla="*/ 1370 h 3224"/>
              <a:gd name="T62" fmla="*/ 74 w 559"/>
              <a:gd name="T63" fmla="*/ 1186 h 3224"/>
              <a:gd name="T64" fmla="*/ 116 w 559"/>
              <a:gd name="T65" fmla="*/ 1006 h 3224"/>
              <a:gd name="T66" fmla="*/ 165 w 559"/>
              <a:gd name="T67" fmla="*/ 828 h 3224"/>
              <a:gd name="T68" fmla="*/ 223 w 559"/>
              <a:gd name="T69" fmla="*/ 654 h 3224"/>
              <a:gd name="T70" fmla="*/ 289 w 559"/>
              <a:gd name="T71" fmla="*/ 484 h 3224"/>
              <a:gd name="T72" fmla="*/ 363 w 559"/>
              <a:gd name="T73" fmla="*/ 318 h 3224"/>
              <a:gd name="T74" fmla="*/ 443 w 559"/>
              <a:gd name="T75" fmla="*/ 157 h 3224"/>
              <a:gd name="T76" fmla="*/ 533 w 559"/>
              <a:gd name="T77" fmla="*/ 0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9" h="3224">
                <a:moveTo>
                  <a:pt x="533" y="0"/>
                </a:moveTo>
                <a:lnTo>
                  <a:pt x="547" y="0"/>
                </a:lnTo>
                <a:lnTo>
                  <a:pt x="475" y="162"/>
                </a:lnTo>
                <a:lnTo>
                  <a:pt x="410" y="332"/>
                </a:lnTo>
                <a:lnTo>
                  <a:pt x="354" y="504"/>
                </a:lnTo>
                <a:lnTo>
                  <a:pt x="305" y="679"/>
                </a:lnTo>
                <a:lnTo>
                  <a:pt x="266" y="857"/>
                </a:lnTo>
                <a:lnTo>
                  <a:pt x="235" y="1039"/>
                </a:lnTo>
                <a:lnTo>
                  <a:pt x="212" y="1223"/>
                </a:lnTo>
                <a:lnTo>
                  <a:pt x="198" y="1410"/>
                </a:lnTo>
                <a:lnTo>
                  <a:pt x="193" y="1599"/>
                </a:lnTo>
                <a:lnTo>
                  <a:pt x="198" y="1792"/>
                </a:lnTo>
                <a:lnTo>
                  <a:pt x="212" y="1981"/>
                </a:lnTo>
                <a:lnTo>
                  <a:pt x="235" y="2168"/>
                </a:lnTo>
                <a:lnTo>
                  <a:pt x="268" y="2354"/>
                </a:lnTo>
                <a:lnTo>
                  <a:pt x="310" y="2534"/>
                </a:lnTo>
                <a:lnTo>
                  <a:pt x="359" y="2713"/>
                </a:lnTo>
                <a:lnTo>
                  <a:pt x="419" y="2886"/>
                </a:lnTo>
                <a:lnTo>
                  <a:pt x="485" y="3058"/>
                </a:lnTo>
                <a:lnTo>
                  <a:pt x="559" y="3224"/>
                </a:lnTo>
                <a:lnTo>
                  <a:pt x="224" y="3224"/>
                </a:lnTo>
                <a:lnTo>
                  <a:pt x="167" y="3049"/>
                </a:lnTo>
                <a:lnTo>
                  <a:pt x="118" y="2872"/>
                </a:lnTo>
                <a:lnTo>
                  <a:pt x="76" y="2690"/>
                </a:lnTo>
                <a:lnTo>
                  <a:pt x="42" y="2506"/>
                </a:lnTo>
                <a:lnTo>
                  <a:pt x="20" y="2319"/>
                </a:lnTo>
                <a:lnTo>
                  <a:pt x="4" y="2130"/>
                </a:lnTo>
                <a:lnTo>
                  <a:pt x="0" y="1937"/>
                </a:lnTo>
                <a:lnTo>
                  <a:pt x="4" y="1747"/>
                </a:lnTo>
                <a:lnTo>
                  <a:pt x="18" y="1556"/>
                </a:lnTo>
                <a:lnTo>
                  <a:pt x="42" y="1370"/>
                </a:lnTo>
                <a:lnTo>
                  <a:pt x="74" y="1186"/>
                </a:lnTo>
                <a:lnTo>
                  <a:pt x="116" y="1006"/>
                </a:lnTo>
                <a:lnTo>
                  <a:pt x="165" y="828"/>
                </a:lnTo>
                <a:lnTo>
                  <a:pt x="223" y="654"/>
                </a:lnTo>
                <a:lnTo>
                  <a:pt x="289" y="484"/>
                </a:lnTo>
                <a:lnTo>
                  <a:pt x="363" y="318"/>
                </a:lnTo>
                <a:lnTo>
                  <a:pt x="443" y="157"/>
                </a:lnTo>
                <a:lnTo>
                  <a:pt x="533" y="0"/>
                </a:lnTo>
                <a:close/>
              </a:path>
            </a:pathLst>
          </a:custGeom>
          <a:solidFill>
            <a:srgbClr val="0070C0"/>
          </a:solidFill>
          <a:ln w="0">
            <a:noFill/>
            <a:prstDash val="solid"/>
            <a:round/>
          </a:ln>
          <a:effectLst>
            <a:outerShdw blurRad="190500" dist="101600" algn="l" rotWithShape="0">
              <a:prstClr val="black">
                <a:alpha val="40000"/>
              </a:prstClr>
            </a:outerShdw>
          </a:effectLst>
        </p:spPr>
        <p:txBody>
          <a:bodyPr vert="horz" wrap="square" lIns="121905" tIns="60952" rIns="121905" bIns="60952" numCol="1" anchor="t" anchorCtr="0" compatLnSpc="1"/>
          <a:lstStyle/>
          <a:p>
            <a:pPr defTabSz="1219170"/>
            <a:endParaRPr lang="zh-CN" altLang="en-US" sz="1893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F2FF363-8C79-431B-905C-3F778BA918A4}"/>
              </a:ext>
            </a:extLst>
          </p:cNvPr>
          <p:cNvSpPr/>
          <p:nvPr/>
        </p:nvSpPr>
        <p:spPr>
          <a:xfrm>
            <a:off x="1073777" y="2601310"/>
            <a:ext cx="2643418" cy="17184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BD1442C8-D03F-40F0-9CCC-597794285526}"/>
              </a:ext>
            </a:extLst>
          </p:cNvPr>
          <p:cNvGrpSpPr/>
          <p:nvPr/>
        </p:nvGrpSpPr>
        <p:grpSpPr>
          <a:xfrm>
            <a:off x="6019796" y="1249894"/>
            <a:ext cx="3351252" cy="1003312"/>
            <a:chOff x="5886452" y="906406"/>
            <a:chExt cx="3351252" cy="100331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="" id="{7730DB40-A63D-489C-A038-406D925FF2BC}"/>
                </a:ext>
              </a:extLst>
            </p:cNvPr>
            <p:cNvGrpSpPr/>
            <p:nvPr/>
          </p:nvGrpSpPr>
          <p:grpSpPr>
            <a:xfrm>
              <a:off x="7086602" y="906406"/>
              <a:ext cx="2151102" cy="1003312"/>
              <a:chOff x="6830754" y="906406"/>
              <a:chExt cx="2151102" cy="1003312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xmlns="" id="{1584E2F3-ABDE-448F-845E-4630B99A7A4F}"/>
                  </a:ext>
                </a:extLst>
              </p:cNvPr>
              <p:cNvSpPr txBox="1"/>
              <p:nvPr/>
            </p:nvSpPr>
            <p:spPr>
              <a:xfrm>
                <a:off x="6830754" y="906406"/>
                <a:ext cx="1826141" cy="633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界面预览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id="{436DA949-B666-4DCE-8C36-67D4599445D2}"/>
                  </a:ext>
                </a:extLst>
              </p:cNvPr>
              <p:cNvSpPr txBox="1"/>
              <p:nvPr/>
            </p:nvSpPr>
            <p:spPr>
              <a:xfrm>
                <a:off x="6830754" y="1513135"/>
                <a:ext cx="2151102" cy="396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Interface Preview 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675C0BF4-D283-4266-9A04-FC5993A4C291}"/>
                </a:ext>
              </a:extLst>
            </p:cNvPr>
            <p:cNvGrpSpPr/>
            <p:nvPr/>
          </p:nvGrpSpPr>
          <p:grpSpPr>
            <a:xfrm>
              <a:off x="5886452" y="1080704"/>
              <a:ext cx="971550" cy="750207"/>
              <a:chOff x="5886452" y="1080704"/>
              <a:chExt cx="971550" cy="750207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xmlns="" id="{45DA7C66-5E7C-4C6D-89E3-E0A6BB5F76B1}"/>
                  </a:ext>
                </a:extLst>
              </p:cNvPr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xmlns="" id="{30262AA7-8A9E-4A76-BFC6-A5F761A065CB}"/>
                  </a:ext>
                </a:extLst>
              </p:cNvPr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F4BBE575-F0E2-45B3-9AEC-D30F07DF03FA}"/>
              </a:ext>
            </a:extLst>
          </p:cNvPr>
          <p:cNvGrpSpPr/>
          <p:nvPr/>
        </p:nvGrpSpPr>
        <p:grpSpPr>
          <a:xfrm>
            <a:off x="6019796" y="4319752"/>
            <a:ext cx="4138775" cy="1003312"/>
            <a:chOff x="5886452" y="2227212"/>
            <a:chExt cx="4138775" cy="100331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BE47160E-F389-42CF-B75E-E742786CAB17}"/>
                </a:ext>
              </a:extLst>
            </p:cNvPr>
            <p:cNvGrpSpPr/>
            <p:nvPr/>
          </p:nvGrpSpPr>
          <p:grpSpPr>
            <a:xfrm>
              <a:off x="7086602" y="2227212"/>
              <a:ext cx="2938625" cy="1003312"/>
              <a:chOff x="6830754" y="906406"/>
              <a:chExt cx="2938625" cy="1003312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xmlns="" id="{4329A7CB-EEFD-45ED-B369-E8C63C8AB5BB}"/>
                  </a:ext>
                </a:extLst>
              </p:cNvPr>
              <p:cNvSpPr txBox="1"/>
              <p:nvPr/>
            </p:nvSpPr>
            <p:spPr>
              <a:xfrm>
                <a:off x="6830754" y="906406"/>
                <a:ext cx="1826141" cy="683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功能实现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="" id="{4E6C716F-6B78-459A-8F21-A0F41CB05DB1}"/>
                  </a:ext>
                </a:extLst>
              </p:cNvPr>
              <p:cNvSpPr txBox="1"/>
              <p:nvPr/>
            </p:nvSpPr>
            <p:spPr>
              <a:xfrm>
                <a:off x="6830754" y="1513135"/>
                <a:ext cx="2938625" cy="3965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Implementation function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8E643B3A-B412-488B-982F-C0B40931397D}"/>
                </a:ext>
              </a:extLst>
            </p:cNvPr>
            <p:cNvGrpSpPr/>
            <p:nvPr/>
          </p:nvGrpSpPr>
          <p:grpSpPr>
            <a:xfrm>
              <a:off x="5886452" y="2401510"/>
              <a:ext cx="971550" cy="750207"/>
              <a:chOff x="5886452" y="1080704"/>
              <a:chExt cx="971550" cy="750207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12635A56-A8B0-4415-A46A-831115895ED6}"/>
                  </a:ext>
                </a:extLst>
              </p:cNvPr>
              <p:cNvSpPr txBox="1"/>
              <p:nvPr/>
            </p:nvSpPr>
            <p:spPr>
              <a:xfrm>
                <a:off x="5886452" y="1101864"/>
                <a:ext cx="9715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  <a:endPara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xmlns="" id="{CFFA1959-0F9A-4336-85A7-079DA09F73DB}"/>
                  </a:ext>
                </a:extLst>
              </p:cNvPr>
              <p:cNvCxnSpPr/>
              <p:nvPr/>
            </p:nvCxnSpPr>
            <p:spPr>
              <a:xfrm>
                <a:off x="6787277" y="1080704"/>
                <a:ext cx="0" cy="750207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8149E059-623B-4D55-9C08-1AF5E27625E1}"/>
              </a:ext>
            </a:extLst>
          </p:cNvPr>
          <p:cNvCxnSpPr/>
          <p:nvPr/>
        </p:nvCxnSpPr>
        <p:spPr>
          <a:xfrm>
            <a:off x="1475653" y="3637936"/>
            <a:ext cx="169329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1190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7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rgbClr val="0053A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公众号：陈西设计之家。微信搜索即可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1856067"/>
            <a:ext cx="12192000" cy="351905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公众号：陈西设计之家。微信搜索即可">
            <a:extLst>
              <a:ext uri="{FF2B5EF4-FFF2-40B4-BE49-F238E27FC236}">
                <a16:creationId xmlns:a16="http://schemas.microsoft.com/office/drawing/2014/main" xmlns="" id="{C33FCECF-CEF3-4615-9DD2-2887B9C3AB1B}"/>
              </a:ext>
            </a:extLst>
          </p:cNvPr>
          <p:cNvSpPr/>
          <p:nvPr/>
        </p:nvSpPr>
        <p:spPr>
          <a:xfrm>
            <a:off x="5122084" y="792492"/>
            <a:ext cx="1947832" cy="1947832"/>
          </a:xfrm>
          <a:prstGeom prst="ellipse">
            <a:avLst/>
          </a:prstGeom>
          <a:solidFill>
            <a:srgbClr val="0053A3"/>
          </a:solidFill>
          <a:ln w="31750">
            <a:solidFill>
              <a:schemeClr val="bg1"/>
            </a:solidFill>
          </a:ln>
          <a:effectLst>
            <a:outerShdw blurRad="4064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5DB240ED-861A-4307-BF52-878713EB59C4}"/>
              </a:ext>
            </a:extLst>
          </p:cNvPr>
          <p:cNvSpPr txBox="1"/>
          <p:nvPr/>
        </p:nvSpPr>
        <p:spPr>
          <a:xfrm>
            <a:off x="5359400" y="1302069"/>
            <a:ext cx="1473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C1450E84-2381-4170-984C-CF5CF503C534}"/>
              </a:ext>
            </a:extLst>
          </p:cNvPr>
          <p:cNvSpPr txBox="1"/>
          <p:nvPr/>
        </p:nvSpPr>
        <p:spPr>
          <a:xfrm>
            <a:off x="4749799" y="3410537"/>
            <a:ext cx="269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界面预览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3DA28145-1F54-4EE2-AD08-23846539000F}"/>
              </a:ext>
            </a:extLst>
          </p:cNvPr>
          <p:cNvCxnSpPr/>
          <p:nvPr/>
        </p:nvCxnSpPr>
        <p:spPr>
          <a:xfrm>
            <a:off x="5529262" y="4058731"/>
            <a:ext cx="11334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xmlns="" id="{9173D5B0-2AE3-40F4-9D69-4BC64C8CE02D}"/>
              </a:ext>
            </a:extLst>
          </p:cNvPr>
          <p:cNvCxnSpPr/>
          <p:nvPr/>
        </p:nvCxnSpPr>
        <p:spPr>
          <a:xfrm>
            <a:off x="6096000" y="4867475"/>
            <a:ext cx="0" cy="345117"/>
          </a:xfrm>
          <a:prstGeom prst="line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78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公众号：陈西设计之家。微信搜索即可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40" y="215184"/>
            <a:ext cx="177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1C7D860E-8C74-42DE-A290-ADD87104545A}"/>
              </a:ext>
            </a:extLst>
          </p:cNvPr>
          <p:cNvSpPr/>
          <p:nvPr/>
        </p:nvSpPr>
        <p:spPr>
          <a:xfrm>
            <a:off x="662523" y="892034"/>
            <a:ext cx="3969438" cy="5738413"/>
          </a:xfrm>
          <a:prstGeom prst="rect">
            <a:avLst/>
          </a:prstGeom>
          <a:noFill/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5223604" y="3575829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C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C49FB40-14C9-48F4-AE02-A17ADE6ADB64}"/>
              </a:ext>
            </a:extLst>
          </p:cNvPr>
          <p:cNvSpPr/>
          <p:nvPr/>
        </p:nvSpPr>
        <p:spPr>
          <a:xfrm>
            <a:off x="5223603" y="1383167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2F8B1D0-EE54-468B-A355-21B7C2AD0257}"/>
              </a:ext>
            </a:extLst>
          </p:cNvPr>
          <p:cNvSpPr/>
          <p:nvPr/>
        </p:nvSpPr>
        <p:spPr>
          <a:xfrm>
            <a:off x="5223604" y="2474719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B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50163E97-319B-4E43-B605-9958BCDE5392}"/>
              </a:ext>
            </a:extLst>
          </p:cNvPr>
          <p:cNvGrpSpPr/>
          <p:nvPr/>
        </p:nvGrpSpPr>
        <p:grpSpPr>
          <a:xfrm>
            <a:off x="6266727" y="1263458"/>
            <a:ext cx="4092032" cy="879093"/>
            <a:chOff x="1285454" y="1803018"/>
            <a:chExt cx="4092032" cy="87909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876C9F2E-DC9E-4F5B-8569-662279FFBBE4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合法账号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A7406ABE-5F1B-43FD-955F-9B7516B287D3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注册账号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4-12</a:t>
              </a: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位</a:t>
              </a: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字母、数字组合。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266728" y="2373175"/>
            <a:ext cx="4999946" cy="947789"/>
            <a:chOff x="1285454" y="1803018"/>
            <a:chExt cx="4092032" cy="809474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可用密码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407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密码</a:t>
              </a:r>
              <a:r>
                <a:rPr lang="en-US" altLang="zh-C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6-20</a:t>
              </a: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位字母、数字、下划线</a:t>
              </a: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组合。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 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xmlns="" id="{4079D379-F588-4523-ACDC-4E07B31D8098}"/>
              </a:ext>
            </a:extLst>
          </p:cNvPr>
          <p:cNvGrpSpPr/>
          <p:nvPr/>
        </p:nvGrpSpPr>
        <p:grpSpPr>
          <a:xfrm>
            <a:off x="6255120" y="3476716"/>
            <a:ext cx="4456916" cy="923830"/>
            <a:chOff x="1285454" y="1803018"/>
            <a:chExt cx="4092032" cy="831325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xmlns="" id="{9BFB1FDE-0840-4EA2-881D-BD5BA39BD86D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用户昵称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xmlns="" id="{6071CD45-3F91-4EAC-9369-3A18C4855D81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429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用户在个人界面及社交时显示的</a:t>
              </a: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昵称。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9"/>
          <a:stretch/>
        </p:blipFill>
        <p:spPr bwMode="auto">
          <a:xfrm>
            <a:off x="659984" y="899534"/>
            <a:ext cx="3971977" cy="581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5223604" y="4628943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D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4079D379-F588-4523-ACDC-4E07B31D8098}"/>
              </a:ext>
            </a:extLst>
          </p:cNvPr>
          <p:cNvGrpSpPr/>
          <p:nvPr/>
        </p:nvGrpSpPr>
        <p:grpSpPr>
          <a:xfrm>
            <a:off x="6255119" y="4437139"/>
            <a:ext cx="4771709" cy="1007087"/>
            <a:chOff x="1285454" y="1803018"/>
            <a:chExt cx="4092032" cy="763892"/>
          </a:xfrm>
        </p:grpSpPr>
        <p:sp>
          <p:nvSpPr>
            <p:cNvPr id="33" name="文本框 51">
              <a:extLst>
                <a:ext uri="{FF2B5EF4-FFF2-40B4-BE49-F238E27FC236}">
                  <a16:creationId xmlns:a16="http://schemas.microsoft.com/office/drawing/2014/main" xmlns="" id="{9BFB1FDE-0840-4EA2-881D-BD5BA39BD86D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用户学号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54">
              <a:extLst>
                <a:ext uri="{FF2B5EF4-FFF2-40B4-BE49-F238E27FC236}">
                  <a16:creationId xmlns:a16="http://schemas.microsoft.com/office/drawing/2014/main" xmlns="" id="{6071CD45-3F91-4EAC-9369-3A18C4855D81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361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填写用户在校真实的学号。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5223602" y="5619503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079D379-F588-4523-ACDC-4E07B31D8098}"/>
              </a:ext>
            </a:extLst>
          </p:cNvPr>
          <p:cNvGrpSpPr/>
          <p:nvPr/>
        </p:nvGrpSpPr>
        <p:grpSpPr>
          <a:xfrm>
            <a:off x="6255121" y="5459466"/>
            <a:ext cx="4771709" cy="1007087"/>
            <a:chOff x="1285454" y="1803018"/>
            <a:chExt cx="4092032" cy="763892"/>
          </a:xfrm>
        </p:grpSpPr>
        <p:sp>
          <p:nvSpPr>
            <p:cNvPr id="51" name="文本框 51">
              <a:extLst>
                <a:ext uri="{FF2B5EF4-FFF2-40B4-BE49-F238E27FC236}">
                  <a16:creationId xmlns:a16="http://schemas.microsoft.com/office/drawing/2014/main" xmlns="" id="{9BFB1FDE-0840-4EA2-881D-BD5BA39BD86D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用户姓名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4">
              <a:extLst>
                <a:ext uri="{FF2B5EF4-FFF2-40B4-BE49-F238E27FC236}">
                  <a16:creationId xmlns:a16="http://schemas.microsoft.com/office/drawing/2014/main" xmlns="" id="{6071CD45-3F91-4EAC-9369-3A18C4855D81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361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填写用户真实的姓名。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4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公众号：陈西设计之家。微信搜索即可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40" y="215184"/>
            <a:ext cx="177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登陆界面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1C7D860E-8C74-42DE-A290-ADD87104545A}"/>
              </a:ext>
            </a:extLst>
          </p:cNvPr>
          <p:cNvSpPr/>
          <p:nvPr/>
        </p:nvSpPr>
        <p:spPr>
          <a:xfrm>
            <a:off x="662523" y="892034"/>
            <a:ext cx="3969438" cy="5738413"/>
          </a:xfrm>
          <a:prstGeom prst="rect">
            <a:avLst/>
          </a:prstGeom>
          <a:noFill/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5243695" y="4306892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C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C49FB40-14C9-48F4-AE02-A17ADE6ADB64}"/>
              </a:ext>
            </a:extLst>
          </p:cNvPr>
          <p:cNvSpPr/>
          <p:nvPr/>
        </p:nvSpPr>
        <p:spPr>
          <a:xfrm>
            <a:off x="5243694" y="2114230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2F8B1D0-EE54-468B-A355-21B7C2AD0257}"/>
              </a:ext>
            </a:extLst>
          </p:cNvPr>
          <p:cNvSpPr/>
          <p:nvPr/>
        </p:nvSpPr>
        <p:spPr>
          <a:xfrm>
            <a:off x="5243695" y="3205782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B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50163E97-319B-4E43-B605-9958BCDE5392}"/>
              </a:ext>
            </a:extLst>
          </p:cNvPr>
          <p:cNvGrpSpPr/>
          <p:nvPr/>
        </p:nvGrpSpPr>
        <p:grpSpPr>
          <a:xfrm>
            <a:off x="6286817" y="1994521"/>
            <a:ext cx="4999947" cy="1574063"/>
            <a:chOff x="1285454" y="1803018"/>
            <a:chExt cx="4092032" cy="126381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876C9F2E-DC9E-4F5B-8569-662279FFBBE4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输入登陆账号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A7406ABE-5F1B-43FD-955F-9B7516B287D3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注册账号时填写的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4-12</a:t>
              </a: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位</a:t>
              </a: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字母、数字组合。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286819" y="3104236"/>
            <a:ext cx="5825508" cy="1544255"/>
            <a:chOff x="1285454" y="1803018"/>
            <a:chExt cx="4092032" cy="110859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输入登陆密码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706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注册时填写的密码</a:t>
              </a:r>
              <a:r>
                <a:rPr lang="en-US" altLang="zh-CN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6-20</a:t>
              </a: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位字母、数字、下划线</a:t>
              </a: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组合。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 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079D379-F588-4523-ACDC-4E07B31D8098}"/>
              </a:ext>
            </a:extLst>
          </p:cNvPr>
          <p:cNvGrpSpPr/>
          <p:nvPr/>
        </p:nvGrpSpPr>
        <p:grpSpPr>
          <a:xfrm>
            <a:off x="6286820" y="4166150"/>
            <a:ext cx="4771709" cy="1007087"/>
            <a:chOff x="1285454" y="1803018"/>
            <a:chExt cx="4092032" cy="763892"/>
          </a:xfrm>
        </p:grpSpPr>
        <p:sp>
          <p:nvSpPr>
            <p:cNvPr id="51" name="文本框 51">
              <a:extLst>
                <a:ext uri="{FF2B5EF4-FFF2-40B4-BE49-F238E27FC236}">
                  <a16:creationId xmlns:a16="http://schemas.microsoft.com/office/drawing/2014/main" xmlns="" id="{9BFB1FDE-0840-4EA2-881D-BD5BA39BD86D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注册新账号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4">
              <a:extLst>
                <a:ext uri="{FF2B5EF4-FFF2-40B4-BE49-F238E27FC236}">
                  <a16:creationId xmlns:a16="http://schemas.microsoft.com/office/drawing/2014/main" xmlns="" id="{6071CD45-3F91-4EAC-9369-3A18C4855D81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361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跳转到用户注册页面。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78"/>
          <a:stretch/>
        </p:blipFill>
        <p:spPr bwMode="auto">
          <a:xfrm>
            <a:off x="662522" y="892034"/>
            <a:ext cx="3969439" cy="57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0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公众号：陈西设计之家。微信搜索即可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40" y="215184"/>
            <a:ext cx="253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小程序主界面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813294" y="-416858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1C7D860E-8C74-42DE-A290-ADD87104545A}"/>
              </a:ext>
            </a:extLst>
          </p:cNvPr>
          <p:cNvSpPr/>
          <p:nvPr/>
        </p:nvSpPr>
        <p:spPr>
          <a:xfrm>
            <a:off x="662523" y="892034"/>
            <a:ext cx="3864507" cy="5895021"/>
          </a:xfrm>
          <a:prstGeom prst="rect">
            <a:avLst/>
          </a:prstGeom>
          <a:noFill/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5015460" y="4204865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C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C49FB40-14C9-48F4-AE02-A17ADE6ADB64}"/>
              </a:ext>
            </a:extLst>
          </p:cNvPr>
          <p:cNvSpPr/>
          <p:nvPr/>
        </p:nvSpPr>
        <p:spPr>
          <a:xfrm>
            <a:off x="5015459" y="1107143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2F8B1D0-EE54-468B-A355-21B7C2AD0257}"/>
              </a:ext>
            </a:extLst>
          </p:cNvPr>
          <p:cNvSpPr/>
          <p:nvPr/>
        </p:nvSpPr>
        <p:spPr>
          <a:xfrm>
            <a:off x="5015460" y="2675748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B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50163E97-319B-4E43-B605-9958BCDE5392}"/>
              </a:ext>
            </a:extLst>
          </p:cNvPr>
          <p:cNvGrpSpPr/>
          <p:nvPr/>
        </p:nvGrpSpPr>
        <p:grpSpPr>
          <a:xfrm>
            <a:off x="6030632" y="1036618"/>
            <a:ext cx="5612882" cy="1321952"/>
            <a:chOff x="1262579" y="1842508"/>
            <a:chExt cx="4092032" cy="98063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876C9F2E-DC9E-4F5B-8569-662279FFBBE4}"/>
                </a:ext>
              </a:extLst>
            </p:cNvPr>
            <p:cNvSpPr txBox="1"/>
            <p:nvPr/>
          </p:nvSpPr>
          <p:spPr>
            <a:xfrm>
              <a:off x="1262579" y="184250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搜索商品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A7406ABE-5F1B-43FD-955F-9B7516B287D3}"/>
                </a:ext>
              </a:extLst>
            </p:cNvPr>
            <p:cNvSpPr txBox="1"/>
            <p:nvPr/>
          </p:nvSpPr>
          <p:spPr>
            <a:xfrm>
              <a:off x="1262579" y="2159435"/>
              <a:ext cx="4092032" cy="663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通过搜索商品名称进行搜索自己想要的商品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12344" y="4066691"/>
            <a:ext cx="5825508" cy="1001951"/>
            <a:chOff x="1285454" y="1803018"/>
            <a:chExt cx="4092032" cy="71928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商品信息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31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商品名称、图片及价格。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 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4079D379-F588-4523-ACDC-4E07B31D8098}"/>
              </a:ext>
            </a:extLst>
          </p:cNvPr>
          <p:cNvGrpSpPr/>
          <p:nvPr/>
        </p:nvGrpSpPr>
        <p:grpSpPr>
          <a:xfrm>
            <a:off x="6053856" y="2552499"/>
            <a:ext cx="4771709" cy="941402"/>
            <a:chOff x="1285454" y="1803018"/>
            <a:chExt cx="4092032" cy="714069"/>
          </a:xfrm>
        </p:grpSpPr>
        <p:sp>
          <p:nvSpPr>
            <p:cNvPr id="51" name="文本框 51">
              <a:extLst>
                <a:ext uri="{FF2B5EF4-FFF2-40B4-BE49-F238E27FC236}">
                  <a16:creationId xmlns:a16="http://schemas.microsoft.com/office/drawing/2014/main" xmlns="" id="{9BFB1FDE-0840-4EA2-881D-BD5BA39BD86D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公告、促销活动轮播图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4">
              <a:extLst>
                <a:ext uri="{FF2B5EF4-FFF2-40B4-BE49-F238E27FC236}">
                  <a16:creationId xmlns:a16="http://schemas.microsoft.com/office/drawing/2014/main" xmlns="" id="{6071CD45-3F91-4EAC-9369-3A18C4855D81}"/>
                </a:ext>
              </a:extLst>
            </p:cNvPr>
            <p:cNvSpPr txBox="1"/>
            <p:nvPr/>
          </p:nvSpPr>
          <p:spPr>
            <a:xfrm>
              <a:off x="1285454" y="2155234"/>
              <a:ext cx="4092032" cy="361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跳转到用户注册页面。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3074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1" y="892034"/>
            <a:ext cx="3847579" cy="58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5015460" y="5543592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D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12345" y="5443018"/>
            <a:ext cx="5825508" cy="1001951"/>
            <a:chOff x="1285454" y="1803018"/>
            <a:chExt cx="4092032" cy="719282"/>
          </a:xfrm>
        </p:grpSpPr>
        <p:sp>
          <p:nvSpPr>
            <p:cNvPr id="54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85455" y="180301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导航栏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205057"/>
              <a:ext cx="4092032" cy="31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跳转到所需界面。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 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41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公众号：陈西设计之家。微信搜索即可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40" y="215185"/>
            <a:ext cx="3040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全部商品界面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671738" y="-341152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1C7D860E-8C74-42DE-A290-ADD87104545A}"/>
              </a:ext>
            </a:extLst>
          </p:cNvPr>
          <p:cNvSpPr/>
          <p:nvPr/>
        </p:nvSpPr>
        <p:spPr>
          <a:xfrm>
            <a:off x="662523" y="892034"/>
            <a:ext cx="3864507" cy="5895021"/>
          </a:xfrm>
          <a:prstGeom prst="rect">
            <a:avLst/>
          </a:prstGeom>
          <a:noFill/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4976133" y="4985858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C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C49FB40-14C9-48F4-AE02-A17ADE6ADB64}"/>
              </a:ext>
            </a:extLst>
          </p:cNvPr>
          <p:cNvSpPr/>
          <p:nvPr/>
        </p:nvSpPr>
        <p:spPr>
          <a:xfrm>
            <a:off x="4976132" y="1888136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2F8B1D0-EE54-468B-A355-21B7C2AD0257}"/>
              </a:ext>
            </a:extLst>
          </p:cNvPr>
          <p:cNvSpPr/>
          <p:nvPr/>
        </p:nvSpPr>
        <p:spPr>
          <a:xfrm>
            <a:off x="4976133" y="3456741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B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50163E97-319B-4E43-B605-9958BCDE5392}"/>
              </a:ext>
            </a:extLst>
          </p:cNvPr>
          <p:cNvGrpSpPr/>
          <p:nvPr/>
        </p:nvGrpSpPr>
        <p:grpSpPr>
          <a:xfrm>
            <a:off x="5991305" y="1817611"/>
            <a:ext cx="5612882" cy="869152"/>
            <a:chOff x="1262579" y="1842508"/>
            <a:chExt cx="4092032" cy="64474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876C9F2E-DC9E-4F5B-8569-662279FFBBE4}"/>
                </a:ext>
              </a:extLst>
            </p:cNvPr>
            <p:cNvSpPr txBox="1"/>
            <p:nvPr/>
          </p:nvSpPr>
          <p:spPr>
            <a:xfrm>
              <a:off x="1262579" y="184250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商品排序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A7406ABE-5F1B-43FD-955F-9B7516B287D3}"/>
                </a:ext>
              </a:extLst>
            </p:cNvPr>
            <p:cNvSpPr txBox="1"/>
            <p:nvPr/>
          </p:nvSpPr>
          <p:spPr>
            <a:xfrm>
              <a:off x="1262579" y="2159435"/>
              <a:ext cx="4092032" cy="32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排序方式分为默认、发布时间先后、价格高低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5973017" y="3346895"/>
            <a:ext cx="5825508" cy="837338"/>
            <a:chOff x="1272608" y="1823356"/>
            <a:chExt cx="4092032" cy="601110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85455" y="1823356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商品信息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72608" y="2107223"/>
              <a:ext cx="4092032" cy="31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商品名称、图片及价格。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 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5973017" y="4961739"/>
            <a:ext cx="5825508" cy="828836"/>
            <a:chOff x="1285454" y="1884896"/>
            <a:chExt cx="4092032" cy="595006"/>
          </a:xfrm>
        </p:grpSpPr>
        <p:sp>
          <p:nvSpPr>
            <p:cNvPr id="54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98301" y="1884896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导航栏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162659"/>
              <a:ext cx="4092032" cy="31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跳转到所需界面。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 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5122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892035"/>
            <a:ext cx="3847580" cy="586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09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0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公众号：陈西设计之家。微信搜索即可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40" y="215185"/>
            <a:ext cx="3040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商品界面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671738" y="-341152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1C7D860E-8C74-42DE-A290-ADD87104545A}"/>
              </a:ext>
            </a:extLst>
          </p:cNvPr>
          <p:cNvSpPr/>
          <p:nvPr/>
        </p:nvSpPr>
        <p:spPr>
          <a:xfrm>
            <a:off x="662523" y="892034"/>
            <a:ext cx="3864507" cy="5895021"/>
          </a:xfrm>
          <a:prstGeom prst="rect">
            <a:avLst/>
          </a:prstGeom>
          <a:noFill/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4957845" y="3410009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C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C49FB40-14C9-48F4-AE02-A17ADE6ADB64}"/>
              </a:ext>
            </a:extLst>
          </p:cNvPr>
          <p:cNvSpPr/>
          <p:nvPr/>
        </p:nvSpPr>
        <p:spPr>
          <a:xfrm>
            <a:off x="4957844" y="1089509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2F8B1D0-EE54-468B-A355-21B7C2AD0257}"/>
              </a:ext>
            </a:extLst>
          </p:cNvPr>
          <p:cNvSpPr/>
          <p:nvPr/>
        </p:nvSpPr>
        <p:spPr>
          <a:xfrm>
            <a:off x="4957845" y="2219146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B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50163E97-319B-4E43-B605-9958BCDE5392}"/>
              </a:ext>
            </a:extLst>
          </p:cNvPr>
          <p:cNvGrpSpPr/>
          <p:nvPr/>
        </p:nvGrpSpPr>
        <p:grpSpPr>
          <a:xfrm>
            <a:off x="5973017" y="1018984"/>
            <a:ext cx="5612882" cy="869152"/>
            <a:chOff x="1262579" y="1842508"/>
            <a:chExt cx="4092032" cy="644743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876C9F2E-DC9E-4F5B-8569-662279FFBBE4}"/>
                </a:ext>
              </a:extLst>
            </p:cNvPr>
            <p:cNvSpPr txBox="1"/>
            <p:nvPr/>
          </p:nvSpPr>
          <p:spPr>
            <a:xfrm>
              <a:off x="1262579" y="184250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商品基本信息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A7406ABE-5F1B-43FD-955F-9B7516B287D3}"/>
                </a:ext>
              </a:extLst>
            </p:cNvPr>
            <p:cNvSpPr txBox="1"/>
            <p:nvPr/>
          </p:nvSpPr>
          <p:spPr>
            <a:xfrm>
              <a:off x="1262579" y="2159435"/>
              <a:ext cx="4092032" cy="327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包括商品名称、价格、库存（上架数量）。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5973017" y="2029515"/>
            <a:ext cx="5825508" cy="1257197"/>
            <a:chOff x="1272608" y="1823356"/>
            <a:chExt cx="4092032" cy="902520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85455" y="1823356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商品描述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72608" y="2107223"/>
              <a:ext cx="4092032" cy="6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商品颜色、新旧程度、有无原包装、是否还处于保修期内等等。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50280" y="4449761"/>
            <a:ext cx="5825508" cy="863974"/>
            <a:chOff x="1285454" y="1884896"/>
            <a:chExt cx="4092032" cy="620231"/>
          </a:xfrm>
        </p:grpSpPr>
        <p:sp>
          <p:nvSpPr>
            <p:cNvPr id="54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98301" y="1884896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商品效果图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162659"/>
              <a:ext cx="4092032" cy="34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上传商品实物图供买家参考。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6146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2" y="891454"/>
            <a:ext cx="3864507" cy="591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4957845" y="4552992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D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09595" y="3400448"/>
            <a:ext cx="6096000" cy="878191"/>
            <a:chOff x="1285454" y="1884896"/>
            <a:chExt cx="4092032" cy="559117"/>
          </a:xfrm>
        </p:grpSpPr>
        <p:sp>
          <p:nvSpPr>
            <p:cNvPr id="34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98301" y="1884896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交易类型</a:t>
              </a:r>
            </a:p>
          </p:txBody>
        </p:sp>
        <p:sp>
          <p:nvSpPr>
            <p:cNvPr id="35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162659"/>
              <a:ext cx="4092032" cy="281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描述商品属于类型（电子产品、日用品、服装等等）。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 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4964522" y="5619503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50280" y="5603655"/>
            <a:ext cx="5825508" cy="828836"/>
            <a:chOff x="1285454" y="1884896"/>
            <a:chExt cx="4092032" cy="595006"/>
          </a:xfrm>
        </p:grpSpPr>
        <p:sp>
          <p:nvSpPr>
            <p:cNvPr id="50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98301" y="1884896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导航栏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162659"/>
              <a:ext cx="4092032" cy="317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跳转到所需界面。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 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91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313F810-2190-463E-99E2-7268BF44138A}"/>
              </a:ext>
            </a:extLst>
          </p:cNvPr>
          <p:cNvSpPr/>
          <p:nvPr/>
        </p:nvSpPr>
        <p:spPr>
          <a:xfrm>
            <a:off x="0" y="-33196"/>
            <a:ext cx="12192000" cy="892035"/>
          </a:xfrm>
          <a:prstGeom prst="rect">
            <a:avLst/>
          </a:pr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公众号：陈西设计之家。微信搜索即可">
            <a:extLst>
              <a:ext uri="{FF2B5EF4-FFF2-40B4-BE49-F238E27FC236}">
                <a16:creationId xmlns:a16="http://schemas.microsoft.com/office/drawing/2014/main" xmlns="" id="{224756C7-C037-43DB-84C6-B96D673B1A80}"/>
              </a:ext>
            </a:extLst>
          </p:cNvPr>
          <p:cNvSpPr/>
          <p:nvPr/>
        </p:nvSpPr>
        <p:spPr>
          <a:xfrm flipH="1">
            <a:off x="0" y="6716110"/>
            <a:ext cx="12276701" cy="141890"/>
          </a:xfrm>
          <a:custGeom>
            <a:avLst/>
            <a:gdLst>
              <a:gd name="connsiteX0" fmla="*/ 180975 w 12276701"/>
              <a:gd name="connsiteY0" fmla="*/ 0 h 141890"/>
              <a:gd name="connsiteX1" fmla="*/ 64830 w 12276701"/>
              <a:gd name="connsiteY1" fmla="*/ 0 h 141890"/>
              <a:gd name="connsiteX2" fmla="*/ 0 w 12276701"/>
              <a:gd name="connsiteY2" fmla="*/ 141890 h 141890"/>
              <a:gd name="connsiteX3" fmla="*/ 116145 w 12276701"/>
              <a:gd name="connsiteY3" fmla="*/ 141890 h 141890"/>
              <a:gd name="connsiteX4" fmla="*/ 361950 w 12276701"/>
              <a:gd name="connsiteY4" fmla="*/ 0 h 141890"/>
              <a:gd name="connsiteX5" fmla="*/ 245805 w 12276701"/>
              <a:gd name="connsiteY5" fmla="*/ 0 h 141890"/>
              <a:gd name="connsiteX6" fmla="*/ 180975 w 12276701"/>
              <a:gd name="connsiteY6" fmla="*/ 141890 h 141890"/>
              <a:gd name="connsiteX7" fmla="*/ 297120 w 12276701"/>
              <a:gd name="connsiteY7" fmla="*/ 141890 h 141890"/>
              <a:gd name="connsiteX8" fmla="*/ 542925 w 12276701"/>
              <a:gd name="connsiteY8" fmla="*/ 0 h 141890"/>
              <a:gd name="connsiteX9" fmla="*/ 426780 w 12276701"/>
              <a:gd name="connsiteY9" fmla="*/ 0 h 141890"/>
              <a:gd name="connsiteX10" fmla="*/ 361950 w 12276701"/>
              <a:gd name="connsiteY10" fmla="*/ 141890 h 141890"/>
              <a:gd name="connsiteX11" fmla="*/ 478095 w 12276701"/>
              <a:gd name="connsiteY11" fmla="*/ 141890 h 141890"/>
              <a:gd name="connsiteX12" fmla="*/ 723900 w 12276701"/>
              <a:gd name="connsiteY12" fmla="*/ 0 h 141890"/>
              <a:gd name="connsiteX13" fmla="*/ 607755 w 12276701"/>
              <a:gd name="connsiteY13" fmla="*/ 0 h 141890"/>
              <a:gd name="connsiteX14" fmla="*/ 542925 w 12276701"/>
              <a:gd name="connsiteY14" fmla="*/ 141890 h 141890"/>
              <a:gd name="connsiteX15" fmla="*/ 659070 w 12276701"/>
              <a:gd name="connsiteY15" fmla="*/ 141890 h 141890"/>
              <a:gd name="connsiteX16" fmla="*/ 904875 w 12276701"/>
              <a:gd name="connsiteY16" fmla="*/ 0 h 141890"/>
              <a:gd name="connsiteX17" fmla="*/ 788730 w 12276701"/>
              <a:gd name="connsiteY17" fmla="*/ 0 h 141890"/>
              <a:gd name="connsiteX18" fmla="*/ 723900 w 12276701"/>
              <a:gd name="connsiteY18" fmla="*/ 141890 h 141890"/>
              <a:gd name="connsiteX19" fmla="*/ 840045 w 12276701"/>
              <a:gd name="connsiteY19" fmla="*/ 141890 h 141890"/>
              <a:gd name="connsiteX20" fmla="*/ 1085850 w 12276701"/>
              <a:gd name="connsiteY20" fmla="*/ 0 h 141890"/>
              <a:gd name="connsiteX21" fmla="*/ 969705 w 12276701"/>
              <a:gd name="connsiteY21" fmla="*/ 0 h 141890"/>
              <a:gd name="connsiteX22" fmla="*/ 904875 w 12276701"/>
              <a:gd name="connsiteY22" fmla="*/ 141890 h 141890"/>
              <a:gd name="connsiteX23" fmla="*/ 1021020 w 12276701"/>
              <a:gd name="connsiteY23" fmla="*/ 141890 h 141890"/>
              <a:gd name="connsiteX24" fmla="*/ 1266825 w 12276701"/>
              <a:gd name="connsiteY24" fmla="*/ 0 h 141890"/>
              <a:gd name="connsiteX25" fmla="*/ 1150680 w 12276701"/>
              <a:gd name="connsiteY25" fmla="*/ 0 h 141890"/>
              <a:gd name="connsiteX26" fmla="*/ 1085850 w 12276701"/>
              <a:gd name="connsiteY26" fmla="*/ 141890 h 141890"/>
              <a:gd name="connsiteX27" fmla="*/ 1201995 w 12276701"/>
              <a:gd name="connsiteY27" fmla="*/ 141890 h 141890"/>
              <a:gd name="connsiteX28" fmla="*/ 1447800 w 12276701"/>
              <a:gd name="connsiteY28" fmla="*/ 0 h 141890"/>
              <a:gd name="connsiteX29" fmla="*/ 1331655 w 12276701"/>
              <a:gd name="connsiteY29" fmla="*/ 0 h 141890"/>
              <a:gd name="connsiteX30" fmla="*/ 1266825 w 12276701"/>
              <a:gd name="connsiteY30" fmla="*/ 141890 h 141890"/>
              <a:gd name="connsiteX31" fmla="*/ 1382970 w 12276701"/>
              <a:gd name="connsiteY31" fmla="*/ 141890 h 141890"/>
              <a:gd name="connsiteX32" fmla="*/ 1628775 w 12276701"/>
              <a:gd name="connsiteY32" fmla="*/ 0 h 141890"/>
              <a:gd name="connsiteX33" fmla="*/ 1512630 w 12276701"/>
              <a:gd name="connsiteY33" fmla="*/ 0 h 141890"/>
              <a:gd name="connsiteX34" fmla="*/ 1447800 w 12276701"/>
              <a:gd name="connsiteY34" fmla="*/ 141890 h 141890"/>
              <a:gd name="connsiteX35" fmla="*/ 1563945 w 12276701"/>
              <a:gd name="connsiteY35" fmla="*/ 141890 h 141890"/>
              <a:gd name="connsiteX36" fmla="*/ 1809750 w 12276701"/>
              <a:gd name="connsiteY36" fmla="*/ 0 h 141890"/>
              <a:gd name="connsiteX37" fmla="*/ 1693605 w 12276701"/>
              <a:gd name="connsiteY37" fmla="*/ 0 h 141890"/>
              <a:gd name="connsiteX38" fmla="*/ 1628775 w 12276701"/>
              <a:gd name="connsiteY38" fmla="*/ 141890 h 141890"/>
              <a:gd name="connsiteX39" fmla="*/ 1744920 w 12276701"/>
              <a:gd name="connsiteY39" fmla="*/ 141890 h 141890"/>
              <a:gd name="connsiteX40" fmla="*/ 1990725 w 12276701"/>
              <a:gd name="connsiteY40" fmla="*/ 0 h 141890"/>
              <a:gd name="connsiteX41" fmla="*/ 1874580 w 12276701"/>
              <a:gd name="connsiteY41" fmla="*/ 0 h 141890"/>
              <a:gd name="connsiteX42" fmla="*/ 1809750 w 12276701"/>
              <a:gd name="connsiteY42" fmla="*/ 141890 h 141890"/>
              <a:gd name="connsiteX43" fmla="*/ 1925895 w 12276701"/>
              <a:gd name="connsiteY43" fmla="*/ 141890 h 141890"/>
              <a:gd name="connsiteX44" fmla="*/ 2171700 w 12276701"/>
              <a:gd name="connsiteY44" fmla="*/ 0 h 141890"/>
              <a:gd name="connsiteX45" fmla="*/ 2055555 w 12276701"/>
              <a:gd name="connsiteY45" fmla="*/ 0 h 141890"/>
              <a:gd name="connsiteX46" fmla="*/ 1990725 w 12276701"/>
              <a:gd name="connsiteY46" fmla="*/ 141890 h 141890"/>
              <a:gd name="connsiteX47" fmla="*/ 2106870 w 12276701"/>
              <a:gd name="connsiteY47" fmla="*/ 141890 h 141890"/>
              <a:gd name="connsiteX48" fmla="*/ 2352675 w 12276701"/>
              <a:gd name="connsiteY48" fmla="*/ 0 h 141890"/>
              <a:gd name="connsiteX49" fmla="*/ 2236530 w 12276701"/>
              <a:gd name="connsiteY49" fmla="*/ 0 h 141890"/>
              <a:gd name="connsiteX50" fmla="*/ 2171700 w 12276701"/>
              <a:gd name="connsiteY50" fmla="*/ 141890 h 141890"/>
              <a:gd name="connsiteX51" fmla="*/ 2287845 w 12276701"/>
              <a:gd name="connsiteY51" fmla="*/ 141890 h 141890"/>
              <a:gd name="connsiteX52" fmla="*/ 2533650 w 12276701"/>
              <a:gd name="connsiteY52" fmla="*/ 0 h 141890"/>
              <a:gd name="connsiteX53" fmla="*/ 2417505 w 12276701"/>
              <a:gd name="connsiteY53" fmla="*/ 0 h 141890"/>
              <a:gd name="connsiteX54" fmla="*/ 2352675 w 12276701"/>
              <a:gd name="connsiteY54" fmla="*/ 141890 h 141890"/>
              <a:gd name="connsiteX55" fmla="*/ 2468820 w 12276701"/>
              <a:gd name="connsiteY55" fmla="*/ 141890 h 141890"/>
              <a:gd name="connsiteX56" fmla="*/ 2714625 w 12276701"/>
              <a:gd name="connsiteY56" fmla="*/ 0 h 141890"/>
              <a:gd name="connsiteX57" fmla="*/ 2598480 w 12276701"/>
              <a:gd name="connsiteY57" fmla="*/ 0 h 141890"/>
              <a:gd name="connsiteX58" fmla="*/ 2533650 w 12276701"/>
              <a:gd name="connsiteY58" fmla="*/ 141890 h 141890"/>
              <a:gd name="connsiteX59" fmla="*/ 2649795 w 12276701"/>
              <a:gd name="connsiteY59" fmla="*/ 141890 h 141890"/>
              <a:gd name="connsiteX60" fmla="*/ 2895600 w 12276701"/>
              <a:gd name="connsiteY60" fmla="*/ 0 h 141890"/>
              <a:gd name="connsiteX61" fmla="*/ 2779455 w 12276701"/>
              <a:gd name="connsiteY61" fmla="*/ 0 h 141890"/>
              <a:gd name="connsiteX62" fmla="*/ 2714625 w 12276701"/>
              <a:gd name="connsiteY62" fmla="*/ 141890 h 141890"/>
              <a:gd name="connsiteX63" fmla="*/ 2830770 w 12276701"/>
              <a:gd name="connsiteY63" fmla="*/ 141890 h 141890"/>
              <a:gd name="connsiteX64" fmla="*/ 3076575 w 12276701"/>
              <a:gd name="connsiteY64" fmla="*/ 0 h 141890"/>
              <a:gd name="connsiteX65" fmla="*/ 2960430 w 12276701"/>
              <a:gd name="connsiteY65" fmla="*/ 0 h 141890"/>
              <a:gd name="connsiteX66" fmla="*/ 2895600 w 12276701"/>
              <a:gd name="connsiteY66" fmla="*/ 141890 h 141890"/>
              <a:gd name="connsiteX67" fmla="*/ 3011745 w 12276701"/>
              <a:gd name="connsiteY67" fmla="*/ 141890 h 141890"/>
              <a:gd name="connsiteX68" fmla="*/ 3257550 w 12276701"/>
              <a:gd name="connsiteY68" fmla="*/ 0 h 141890"/>
              <a:gd name="connsiteX69" fmla="*/ 3141405 w 12276701"/>
              <a:gd name="connsiteY69" fmla="*/ 0 h 141890"/>
              <a:gd name="connsiteX70" fmla="*/ 3076575 w 12276701"/>
              <a:gd name="connsiteY70" fmla="*/ 141890 h 141890"/>
              <a:gd name="connsiteX71" fmla="*/ 3192720 w 12276701"/>
              <a:gd name="connsiteY71" fmla="*/ 141890 h 141890"/>
              <a:gd name="connsiteX72" fmla="*/ 3438525 w 12276701"/>
              <a:gd name="connsiteY72" fmla="*/ 0 h 141890"/>
              <a:gd name="connsiteX73" fmla="*/ 3322380 w 12276701"/>
              <a:gd name="connsiteY73" fmla="*/ 0 h 141890"/>
              <a:gd name="connsiteX74" fmla="*/ 3257550 w 12276701"/>
              <a:gd name="connsiteY74" fmla="*/ 141890 h 141890"/>
              <a:gd name="connsiteX75" fmla="*/ 3373695 w 12276701"/>
              <a:gd name="connsiteY75" fmla="*/ 141890 h 141890"/>
              <a:gd name="connsiteX76" fmla="*/ 3619500 w 12276701"/>
              <a:gd name="connsiteY76" fmla="*/ 0 h 141890"/>
              <a:gd name="connsiteX77" fmla="*/ 3503355 w 12276701"/>
              <a:gd name="connsiteY77" fmla="*/ 0 h 141890"/>
              <a:gd name="connsiteX78" fmla="*/ 3438525 w 12276701"/>
              <a:gd name="connsiteY78" fmla="*/ 141890 h 141890"/>
              <a:gd name="connsiteX79" fmla="*/ 3554670 w 12276701"/>
              <a:gd name="connsiteY79" fmla="*/ 141890 h 141890"/>
              <a:gd name="connsiteX80" fmla="*/ 3800475 w 12276701"/>
              <a:gd name="connsiteY80" fmla="*/ 0 h 141890"/>
              <a:gd name="connsiteX81" fmla="*/ 3684330 w 12276701"/>
              <a:gd name="connsiteY81" fmla="*/ 0 h 141890"/>
              <a:gd name="connsiteX82" fmla="*/ 3619500 w 12276701"/>
              <a:gd name="connsiteY82" fmla="*/ 141890 h 141890"/>
              <a:gd name="connsiteX83" fmla="*/ 3735645 w 12276701"/>
              <a:gd name="connsiteY83" fmla="*/ 141890 h 141890"/>
              <a:gd name="connsiteX84" fmla="*/ 3981450 w 12276701"/>
              <a:gd name="connsiteY84" fmla="*/ 0 h 141890"/>
              <a:gd name="connsiteX85" fmla="*/ 3865305 w 12276701"/>
              <a:gd name="connsiteY85" fmla="*/ 0 h 141890"/>
              <a:gd name="connsiteX86" fmla="*/ 3800475 w 12276701"/>
              <a:gd name="connsiteY86" fmla="*/ 141890 h 141890"/>
              <a:gd name="connsiteX87" fmla="*/ 3916620 w 12276701"/>
              <a:gd name="connsiteY87" fmla="*/ 141890 h 141890"/>
              <a:gd name="connsiteX88" fmla="*/ 4162425 w 12276701"/>
              <a:gd name="connsiteY88" fmla="*/ 0 h 141890"/>
              <a:gd name="connsiteX89" fmla="*/ 4046280 w 12276701"/>
              <a:gd name="connsiteY89" fmla="*/ 0 h 141890"/>
              <a:gd name="connsiteX90" fmla="*/ 3981450 w 12276701"/>
              <a:gd name="connsiteY90" fmla="*/ 141890 h 141890"/>
              <a:gd name="connsiteX91" fmla="*/ 4097595 w 12276701"/>
              <a:gd name="connsiteY91" fmla="*/ 141890 h 141890"/>
              <a:gd name="connsiteX92" fmla="*/ 4343400 w 12276701"/>
              <a:gd name="connsiteY92" fmla="*/ 0 h 141890"/>
              <a:gd name="connsiteX93" fmla="*/ 4227255 w 12276701"/>
              <a:gd name="connsiteY93" fmla="*/ 0 h 141890"/>
              <a:gd name="connsiteX94" fmla="*/ 4162425 w 12276701"/>
              <a:gd name="connsiteY94" fmla="*/ 141890 h 141890"/>
              <a:gd name="connsiteX95" fmla="*/ 4278570 w 12276701"/>
              <a:gd name="connsiteY95" fmla="*/ 141890 h 141890"/>
              <a:gd name="connsiteX96" fmla="*/ 4524375 w 12276701"/>
              <a:gd name="connsiteY96" fmla="*/ 0 h 141890"/>
              <a:gd name="connsiteX97" fmla="*/ 4408230 w 12276701"/>
              <a:gd name="connsiteY97" fmla="*/ 0 h 141890"/>
              <a:gd name="connsiteX98" fmla="*/ 4343400 w 12276701"/>
              <a:gd name="connsiteY98" fmla="*/ 141890 h 141890"/>
              <a:gd name="connsiteX99" fmla="*/ 4459545 w 12276701"/>
              <a:gd name="connsiteY99" fmla="*/ 141890 h 141890"/>
              <a:gd name="connsiteX100" fmla="*/ 4705350 w 12276701"/>
              <a:gd name="connsiteY100" fmla="*/ 0 h 141890"/>
              <a:gd name="connsiteX101" fmla="*/ 4589205 w 12276701"/>
              <a:gd name="connsiteY101" fmla="*/ 0 h 141890"/>
              <a:gd name="connsiteX102" fmla="*/ 4524375 w 12276701"/>
              <a:gd name="connsiteY102" fmla="*/ 141890 h 141890"/>
              <a:gd name="connsiteX103" fmla="*/ 4640520 w 12276701"/>
              <a:gd name="connsiteY103" fmla="*/ 141890 h 141890"/>
              <a:gd name="connsiteX104" fmla="*/ 4886325 w 12276701"/>
              <a:gd name="connsiteY104" fmla="*/ 0 h 141890"/>
              <a:gd name="connsiteX105" fmla="*/ 4770180 w 12276701"/>
              <a:gd name="connsiteY105" fmla="*/ 0 h 141890"/>
              <a:gd name="connsiteX106" fmla="*/ 4705350 w 12276701"/>
              <a:gd name="connsiteY106" fmla="*/ 141890 h 141890"/>
              <a:gd name="connsiteX107" fmla="*/ 4821495 w 12276701"/>
              <a:gd name="connsiteY107" fmla="*/ 141890 h 141890"/>
              <a:gd name="connsiteX108" fmla="*/ 5067300 w 12276701"/>
              <a:gd name="connsiteY108" fmla="*/ 0 h 141890"/>
              <a:gd name="connsiteX109" fmla="*/ 4951155 w 12276701"/>
              <a:gd name="connsiteY109" fmla="*/ 0 h 141890"/>
              <a:gd name="connsiteX110" fmla="*/ 4886325 w 12276701"/>
              <a:gd name="connsiteY110" fmla="*/ 141890 h 141890"/>
              <a:gd name="connsiteX111" fmla="*/ 5002470 w 12276701"/>
              <a:gd name="connsiteY111" fmla="*/ 141890 h 141890"/>
              <a:gd name="connsiteX112" fmla="*/ 5248275 w 12276701"/>
              <a:gd name="connsiteY112" fmla="*/ 0 h 141890"/>
              <a:gd name="connsiteX113" fmla="*/ 5132130 w 12276701"/>
              <a:gd name="connsiteY113" fmla="*/ 0 h 141890"/>
              <a:gd name="connsiteX114" fmla="*/ 5067300 w 12276701"/>
              <a:gd name="connsiteY114" fmla="*/ 141890 h 141890"/>
              <a:gd name="connsiteX115" fmla="*/ 5183445 w 12276701"/>
              <a:gd name="connsiteY115" fmla="*/ 141890 h 141890"/>
              <a:gd name="connsiteX116" fmla="*/ 5429250 w 12276701"/>
              <a:gd name="connsiteY116" fmla="*/ 0 h 141890"/>
              <a:gd name="connsiteX117" fmla="*/ 5313105 w 12276701"/>
              <a:gd name="connsiteY117" fmla="*/ 0 h 141890"/>
              <a:gd name="connsiteX118" fmla="*/ 5248275 w 12276701"/>
              <a:gd name="connsiteY118" fmla="*/ 141890 h 141890"/>
              <a:gd name="connsiteX119" fmla="*/ 5364420 w 12276701"/>
              <a:gd name="connsiteY119" fmla="*/ 141890 h 141890"/>
              <a:gd name="connsiteX120" fmla="*/ 5610225 w 12276701"/>
              <a:gd name="connsiteY120" fmla="*/ 0 h 141890"/>
              <a:gd name="connsiteX121" fmla="*/ 5494080 w 12276701"/>
              <a:gd name="connsiteY121" fmla="*/ 0 h 141890"/>
              <a:gd name="connsiteX122" fmla="*/ 5429250 w 12276701"/>
              <a:gd name="connsiteY122" fmla="*/ 141890 h 141890"/>
              <a:gd name="connsiteX123" fmla="*/ 5545395 w 12276701"/>
              <a:gd name="connsiteY123" fmla="*/ 141890 h 141890"/>
              <a:gd name="connsiteX124" fmla="*/ 5791200 w 12276701"/>
              <a:gd name="connsiteY124" fmla="*/ 0 h 141890"/>
              <a:gd name="connsiteX125" fmla="*/ 5675055 w 12276701"/>
              <a:gd name="connsiteY125" fmla="*/ 0 h 141890"/>
              <a:gd name="connsiteX126" fmla="*/ 5610225 w 12276701"/>
              <a:gd name="connsiteY126" fmla="*/ 141890 h 141890"/>
              <a:gd name="connsiteX127" fmla="*/ 5726370 w 12276701"/>
              <a:gd name="connsiteY127" fmla="*/ 141890 h 141890"/>
              <a:gd name="connsiteX128" fmla="*/ 12276701 w 12276701"/>
              <a:gd name="connsiteY128" fmla="*/ 0 h 141890"/>
              <a:gd name="connsiteX129" fmla="*/ 5856030 w 12276701"/>
              <a:gd name="connsiteY129" fmla="*/ 0 h 141890"/>
              <a:gd name="connsiteX130" fmla="*/ 5791200 w 12276701"/>
              <a:gd name="connsiteY130" fmla="*/ 141890 h 141890"/>
              <a:gd name="connsiteX131" fmla="*/ 12276701 w 12276701"/>
              <a:gd name="connsiteY131" fmla="*/ 141890 h 141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276701" h="141890">
                <a:moveTo>
                  <a:pt x="180975" y="0"/>
                </a:moveTo>
                <a:lnTo>
                  <a:pt x="64830" y="0"/>
                </a:lnTo>
                <a:lnTo>
                  <a:pt x="0" y="141890"/>
                </a:lnTo>
                <a:lnTo>
                  <a:pt x="116145" y="141890"/>
                </a:lnTo>
                <a:close/>
                <a:moveTo>
                  <a:pt x="361950" y="0"/>
                </a:moveTo>
                <a:lnTo>
                  <a:pt x="245805" y="0"/>
                </a:lnTo>
                <a:lnTo>
                  <a:pt x="180975" y="141890"/>
                </a:lnTo>
                <a:lnTo>
                  <a:pt x="297120" y="141890"/>
                </a:lnTo>
                <a:close/>
                <a:moveTo>
                  <a:pt x="542925" y="0"/>
                </a:moveTo>
                <a:lnTo>
                  <a:pt x="426780" y="0"/>
                </a:lnTo>
                <a:lnTo>
                  <a:pt x="361950" y="141890"/>
                </a:lnTo>
                <a:lnTo>
                  <a:pt x="478095" y="141890"/>
                </a:lnTo>
                <a:close/>
                <a:moveTo>
                  <a:pt x="723900" y="0"/>
                </a:moveTo>
                <a:lnTo>
                  <a:pt x="607755" y="0"/>
                </a:lnTo>
                <a:lnTo>
                  <a:pt x="542925" y="141890"/>
                </a:lnTo>
                <a:lnTo>
                  <a:pt x="659070" y="141890"/>
                </a:lnTo>
                <a:close/>
                <a:moveTo>
                  <a:pt x="904875" y="0"/>
                </a:moveTo>
                <a:lnTo>
                  <a:pt x="788730" y="0"/>
                </a:lnTo>
                <a:lnTo>
                  <a:pt x="723900" y="141890"/>
                </a:lnTo>
                <a:lnTo>
                  <a:pt x="840045" y="141890"/>
                </a:lnTo>
                <a:close/>
                <a:moveTo>
                  <a:pt x="1085850" y="0"/>
                </a:moveTo>
                <a:lnTo>
                  <a:pt x="969705" y="0"/>
                </a:lnTo>
                <a:lnTo>
                  <a:pt x="904875" y="141890"/>
                </a:lnTo>
                <a:lnTo>
                  <a:pt x="1021020" y="141890"/>
                </a:lnTo>
                <a:close/>
                <a:moveTo>
                  <a:pt x="1266825" y="0"/>
                </a:moveTo>
                <a:lnTo>
                  <a:pt x="1150680" y="0"/>
                </a:lnTo>
                <a:lnTo>
                  <a:pt x="1085850" y="141890"/>
                </a:lnTo>
                <a:lnTo>
                  <a:pt x="1201995" y="141890"/>
                </a:lnTo>
                <a:close/>
                <a:moveTo>
                  <a:pt x="1447800" y="0"/>
                </a:moveTo>
                <a:lnTo>
                  <a:pt x="1331655" y="0"/>
                </a:lnTo>
                <a:lnTo>
                  <a:pt x="1266825" y="141890"/>
                </a:lnTo>
                <a:lnTo>
                  <a:pt x="1382970" y="141890"/>
                </a:lnTo>
                <a:close/>
                <a:moveTo>
                  <a:pt x="1628775" y="0"/>
                </a:moveTo>
                <a:lnTo>
                  <a:pt x="1512630" y="0"/>
                </a:lnTo>
                <a:lnTo>
                  <a:pt x="1447800" y="141890"/>
                </a:lnTo>
                <a:lnTo>
                  <a:pt x="1563945" y="141890"/>
                </a:lnTo>
                <a:close/>
                <a:moveTo>
                  <a:pt x="1809750" y="0"/>
                </a:moveTo>
                <a:lnTo>
                  <a:pt x="1693605" y="0"/>
                </a:lnTo>
                <a:lnTo>
                  <a:pt x="1628775" y="141890"/>
                </a:lnTo>
                <a:lnTo>
                  <a:pt x="1744920" y="141890"/>
                </a:lnTo>
                <a:close/>
                <a:moveTo>
                  <a:pt x="1990725" y="0"/>
                </a:moveTo>
                <a:lnTo>
                  <a:pt x="1874580" y="0"/>
                </a:lnTo>
                <a:lnTo>
                  <a:pt x="1809750" y="141890"/>
                </a:lnTo>
                <a:lnTo>
                  <a:pt x="1925895" y="141890"/>
                </a:lnTo>
                <a:close/>
                <a:moveTo>
                  <a:pt x="2171700" y="0"/>
                </a:moveTo>
                <a:lnTo>
                  <a:pt x="2055555" y="0"/>
                </a:lnTo>
                <a:lnTo>
                  <a:pt x="1990725" y="141890"/>
                </a:lnTo>
                <a:lnTo>
                  <a:pt x="2106870" y="141890"/>
                </a:lnTo>
                <a:close/>
                <a:moveTo>
                  <a:pt x="2352675" y="0"/>
                </a:moveTo>
                <a:lnTo>
                  <a:pt x="2236530" y="0"/>
                </a:lnTo>
                <a:lnTo>
                  <a:pt x="2171700" y="141890"/>
                </a:lnTo>
                <a:lnTo>
                  <a:pt x="2287845" y="141890"/>
                </a:lnTo>
                <a:close/>
                <a:moveTo>
                  <a:pt x="2533650" y="0"/>
                </a:moveTo>
                <a:lnTo>
                  <a:pt x="2417505" y="0"/>
                </a:lnTo>
                <a:lnTo>
                  <a:pt x="2352675" y="141890"/>
                </a:lnTo>
                <a:lnTo>
                  <a:pt x="2468820" y="141890"/>
                </a:lnTo>
                <a:close/>
                <a:moveTo>
                  <a:pt x="2714625" y="0"/>
                </a:moveTo>
                <a:lnTo>
                  <a:pt x="2598480" y="0"/>
                </a:lnTo>
                <a:lnTo>
                  <a:pt x="2533650" y="141890"/>
                </a:lnTo>
                <a:lnTo>
                  <a:pt x="2649795" y="141890"/>
                </a:lnTo>
                <a:close/>
                <a:moveTo>
                  <a:pt x="2895600" y="0"/>
                </a:moveTo>
                <a:lnTo>
                  <a:pt x="2779455" y="0"/>
                </a:lnTo>
                <a:lnTo>
                  <a:pt x="2714625" y="141890"/>
                </a:lnTo>
                <a:lnTo>
                  <a:pt x="2830770" y="141890"/>
                </a:lnTo>
                <a:close/>
                <a:moveTo>
                  <a:pt x="3076575" y="0"/>
                </a:moveTo>
                <a:lnTo>
                  <a:pt x="2960430" y="0"/>
                </a:lnTo>
                <a:lnTo>
                  <a:pt x="2895600" y="141890"/>
                </a:lnTo>
                <a:lnTo>
                  <a:pt x="3011745" y="141890"/>
                </a:lnTo>
                <a:close/>
                <a:moveTo>
                  <a:pt x="3257550" y="0"/>
                </a:moveTo>
                <a:lnTo>
                  <a:pt x="3141405" y="0"/>
                </a:lnTo>
                <a:lnTo>
                  <a:pt x="3076575" y="141890"/>
                </a:lnTo>
                <a:lnTo>
                  <a:pt x="3192720" y="141890"/>
                </a:lnTo>
                <a:close/>
                <a:moveTo>
                  <a:pt x="3438525" y="0"/>
                </a:moveTo>
                <a:lnTo>
                  <a:pt x="3322380" y="0"/>
                </a:lnTo>
                <a:lnTo>
                  <a:pt x="3257550" y="141890"/>
                </a:lnTo>
                <a:lnTo>
                  <a:pt x="3373695" y="141890"/>
                </a:lnTo>
                <a:close/>
                <a:moveTo>
                  <a:pt x="3619500" y="0"/>
                </a:moveTo>
                <a:lnTo>
                  <a:pt x="3503355" y="0"/>
                </a:lnTo>
                <a:lnTo>
                  <a:pt x="3438525" y="141890"/>
                </a:lnTo>
                <a:lnTo>
                  <a:pt x="3554670" y="141890"/>
                </a:lnTo>
                <a:close/>
                <a:moveTo>
                  <a:pt x="3800475" y="0"/>
                </a:moveTo>
                <a:lnTo>
                  <a:pt x="3684330" y="0"/>
                </a:lnTo>
                <a:lnTo>
                  <a:pt x="3619500" y="141890"/>
                </a:lnTo>
                <a:lnTo>
                  <a:pt x="3735645" y="141890"/>
                </a:lnTo>
                <a:close/>
                <a:moveTo>
                  <a:pt x="3981450" y="0"/>
                </a:moveTo>
                <a:lnTo>
                  <a:pt x="3865305" y="0"/>
                </a:lnTo>
                <a:lnTo>
                  <a:pt x="3800475" y="141890"/>
                </a:lnTo>
                <a:lnTo>
                  <a:pt x="3916620" y="141890"/>
                </a:lnTo>
                <a:close/>
                <a:moveTo>
                  <a:pt x="4162425" y="0"/>
                </a:moveTo>
                <a:lnTo>
                  <a:pt x="4046280" y="0"/>
                </a:lnTo>
                <a:lnTo>
                  <a:pt x="3981450" y="141890"/>
                </a:lnTo>
                <a:lnTo>
                  <a:pt x="4097595" y="141890"/>
                </a:lnTo>
                <a:close/>
                <a:moveTo>
                  <a:pt x="4343400" y="0"/>
                </a:moveTo>
                <a:lnTo>
                  <a:pt x="4227255" y="0"/>
                </a:lnTo>
                <a:lnTo>
                  <a:pt x="4162425" y="141890"/>
                </a:lnTo>
                <a:lnTo>
                  <a:pt x="4278570" y="141890"/>
                </a:lnTo>
                <a:close/>
                <a:moveTo>
                  <a:pt x="4524375" y="0"/>
                </a:moveTo>
                <a:lnTo>
                  <a:pt x="4408230" y="0"/>
                </a:lnTo>
                <a:lnTo>
                  <a:pt x="4343400" y="141890"/>
                </a:lnTo>
                <a:lnTo>
                  <a:pt x="4459545" y="141890"/>
                </a:lnTo>
                <a:close/>
                <a:moveTo>
                  <a:pt x="4705350" y="0"/>
                </a:moveTo>
                <a:lnTo>
                  <a:pt x="4589205" y="0"/>
                </a:lnTo>
                <a:lnTo>
                  <a:pt x="4524375" y="141890"/>
                </a:lnTo>
                <a:lnTo>
                  <a:pt x="4640520" y="141890"/>
                </a:lnTo>
                <a:close/>
                <a:moveTo>
                  <a:pt x="4886325" y="0"/>
                </a:moveTo>
                <a:lnTo>
                  <a:pt x="4770180" y="0"/>
                </a:lnTo>
                <a:lnTo>
                  <a:pt x="4705350" y="141890"/>
                </a:lnTo>
                <a:lnTo>
                  <a:pt x="4821495" y="141890"/>
                </a:lnTo>
                <a:close/>
                <a:moveTo>
                  <a:pt x="5067300" y="0"/>
                </a:moveTo>
                <a:lnTo>
                  <a:pt x="4951155" y="0"/>
                </a:lnTo>
                <a:lnTo>
                  <a:pt x="4886325" y="141890"/>
                </a:lnTo>
                <a:lnTo>
                  <a:pt x="5002470" y="141890"/>
                </a:lnTo>
                <a:close/>
                <a:moveTo>
                  <a:pt x="5248275" y="0"/>
                </a:moveTo>
                <a:lnTo>
                  <a:pt x="5132130" y="0"/>
                </a:lnTo>
                <a:lnTo>
                  <a:pt x="5067300" y="141890"/>
                </a:lnTo>
                <a:lnTo>
                  <a:pt x="5183445" y="141890"/>
                </a:lnTo>
                <a:close/>
                <a:moveTo>
                  <a:pt x="5429250" y="0"/>
                </a:moveTo>
                <a:lnTo>
                  <a:pt x="5313105" y="0"/>
                </a:lnTo>
                <a:lnTo>
                  <a:pt x="5248275" y="141890"/>
                </a:lnTo>
                <a:lnTo>
                  <a:pt x="5364420" y="141890"/>
                </a:lnTo>
                <a:close/>
                <a:moveTo>
                  <a:pt x="5610225" y="0"/>
                </a:moveTo>
                <a:lnTo>
                  <a:pt x="5494080" y="0"/>
                </a:lnTo>
                <a:lnTo>
                  <a:pt x="5429250" y="141890"/>
                </a:lnTo>
                <a:lnTo>
                  <a:pt x="5545395" y="141890"/>
                </a:lnTo>
                <a:close/>
                <a:moveTo>
                  <a:pt x="5791200" y="0"/>
                </a:moveTo>
                <a:lnTo>
                  <a:pt x="5675055" y="0"/>
                </a:lnTo>
                <a:lnTo>
                  <a:pt x="5610225" y="141890"/>
                </a:lnTo>
                <a:lnTo>
                  <a:pt x="5726370" y="141890"/>
                </a:lnTo>
                <a:close/>
                <a:moveTo>
                  <a:pt x="12276701" y="0"/>
                </a:moveTo>
                <a:lnTo>
                  <a:pt x="5856030" y="0"/>
                </a:lnTo>
                <a:lnTo>
                  <a:pt x="5791200" y="141890"/>
                </a:lnTo>
                <a:lnTo>
                  <a:pt x="12276701" y="141890"/>
                </a:lnTo>
                <a:close/>
              </a:path>
            </a:pathLst>
          </a:custGeom>
          <a:solidFill>
            <a:srgbClr val="005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xmlns="" id="{B0E2FE75-0386-44F8-A553-1CA5F349693B}"/>
              </a:ext>
            </a:extLst>
          </p:cNvPr>
          <p:cNvSpPr/>
          <p:nvPr/>
        </p:nvSpPr>
        <p:spPr>
          <a:xfrm>
            <a:off x="302045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公众号：陈西设计之家。微信搜索即可">
            <a:extLst>
              <a:ext uri="{FF2B5EF4-FFF2-40B4-BE49-F238E27FC236}">
                <a16:creationId xmlns:a16="http://schemas.microsoft.com/office/drawing/2014/main" xmlns="" id="{D59BE79A-AE0B-4CED-B0EC-84634725AB78}"/>
              </a:ext>
            </a:extLst>
          </p:cNvPr>
          <p:cNvSpPr/>
          <p:nvPr/>
        </p:nvSpPr>
        <p:spPr>
          <a:xfrm>
            <a:off x="662522" y="160514"/>
            <a:ext cx="377405" cy="571006"/>
          </a:xfrm>
          <a:prstGeom prst="chevron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495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B592A3B6-9387-4011-97AB-294DD6497D8B}"/>
              </a:ext>
            </a:extLst>
          </p:cNvPr>
          <p:cNvSpPr txBox="1"/>
          <p:nvPr/>
        </p:nvSpPr>
        <p:spPr>
          <a:xfrm>
            <a:off x="1081440" y="215185"/>
            <a:ext cx="3040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用户个人中心界面</a:t>
            </a:r>
            <a:endParaRPr lang="zh-CN" altLang="en-US" sz="2400" b="1" dirty="0">
              <a:solidFill>
                <a:schemeClr val="bg1"/>
              </a:solidFill>
              <a:effectLst>
                <a:outerShdw blurRad="292100" dist="38100" dir="2700000" algn="tl" rotWithShape="0">
                  <a:prstClr val="black">
                    <a:alpha val="2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93D07FE6-5D9B-49E1-9073-1A18FBCAA5A0}"/>
              </a:ext>
            </a:extLst>
          </p:cNvPr>
          <p:cNvGrpSpPr/>
          <p:nvPr/>
        </p:nvGrpSpPr>
        <p:grpSpPr>
          <a:xfrm rot="1637247">
            <a:off x="11671738" y="-341152"/>
            <a:ext cx="1040524" cy="993228"/>
            <a:chOff x="11813294" y="-416858"/>
            <a:chExt cx="1040524" cy="99322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xmlns="" id="{09D0D122-6314-466A-BAD6-BB62825C1881}"/>
                </a:ext>
              </a:extLst>
            </p:cNvPr>
            <p:cNvSpPr/>
            <p:nvPr/>
          </p:nvSpPr>
          <p:spPr>
            <a:xfrm>
              <a:off x="11813294" y="-85782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="" id="{0DAC42CD-572A-4E9E-8604-2CEEF71016A9}"/>
                </a:ext>
              </a:extLst>
            </p:cNvPr>
            <p:cNvSpPr/>
            <p:nvPr/>
          </p:nvSpPr>
          <p:spPr>
            <a:xfrm>
              <a:off x="12002480" y="-142940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CB1AEC04-DA81-4164-AD56-2E23511B0EF3}"/>
                </a:ext>
              </a:extLst>
            </p:cNvPr>
            <p:cNvSpPr/>
            <p:nvPr/>
          </p:nvSpPr>
          <p:spPr>
            <a:xfrm>
              <a:off x="11907887" y="-416858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4788E1DC-5CD0-426D-ADBC-E36F5BF45940}"/>
                </a:ext>
              </a:extLst>
            </p:cNvPr>
            <p:cNvSpPr/>
            <p:nvPr/>
          </p:nvSpPr>
          <p:spPr>
            <a:xfrm>
              <a:off x="12191666" y="-331076"/>
              <a:ext cx="662152" cy="662152"/>
            </a:xfrm>
            <a:prstGeom prst="rect">
              <a:avLst/>
            </a:prstGeom>
            <a:noFill/>
            <a:ln w="635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1C7D860E-8C74-42DE-A290-ADD87104545A}"/>
              </a:ext>
            </a:extLst>
          </p:cNvPr>
          <p:cNvSpPr/>
          <p:nvPr/>
        </p:nvSpPr>
        <p:spPr>
          <a:xfrm>
            <a:off x="662523" y="892034"/>
            <a:ext cx="3864507" cy="5895021"/>
          </a:xfrm>
          <a:prstGeom prst="rect">
            <a:avLst/>
          </a:prstGeom>
          <a:noFill/>
          <a:ln w="25400">
            <a:solidFill>
              <a:srgbClr val="005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4957845" y="3410009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C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2C49FB40-14C9-48F4-AE02-A17ADE6ADB64}"/>
              </a:ext>
            </a:extLst>
          </p:cNvPr>
          <p:cNvSpPr/>
          <p:nvPr/>
        </p:nvSpPr>
        <p:spPr>
          <a:xfrm>
            <a:off x="4957844" y="1089509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A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02F8B1D0-EE54-468B-A355-21B7C2AD0257}"/>
              </a:ext>
            </a:extLst>
          </p:cNvPr>
          <p:cNvSpPr/>
          <p:nvPr/>
        </p:nvSpPr>
        <p:spPr>
          <a:xfrm>
            <a:off x="4957845" y="2219146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B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="" id="{50163E97-319B-4E43-B605-9958BCDE5392}"/>
              </a:ext>
            </a:extLst>
          </p:cNvPr>
          <p:cNvGrpSpPr/>
          <p:nvPr/>
        </p:nvGrpSpPr>
        <p:grpSpPr>
          <a:xfrm>
            <a:off x="5973017" y="2147373"/>
            <a:ext cx="5612882" cy="904291"/>
            <a:chOff x="1262579" y="1842508"/>
            <a:chExt cx="4092032" cy="670809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876C9F2E-DC9E-4F5B-8569-662279FFBBE4}"/>
                </a:ext>
              </a:extLst>
            </p:cNvPr>
            <p:cNvSpPr txBox="1"/>
            <p:nvPr/>
          </p:nvSpPr>
          <p:spPr>
            <a:xfrm>
              <a:off x="1262579" y="1842508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我的商品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A7406ABE-5F1B-43FD-955F-9B7516B287D3}"/>
                </a:ext>
              </a:extLst>
            </p:cNvPr>
            <p:cNvSpPr txBox="1"/>
            <p:nvPr/>
          </p:nvSpPr>
          <p:spPr>
            <a:xfrm>
              <a:off x="1262579" y="2159435"/>
              <a:ext cx="4092032" cy="353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包括所有该用户上架过的商品详情。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5943758" y="929232"/>
            <a:ext cx="5825508" cy="872477"/>
            <a:chOff x="1272608" y="1823356"/>
            <a:chExt cx="4092032" cy="626336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85455" y="1823356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用户头像、昵称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72608" y="2107223"/>
              <a:ext cx="4092032" cy="342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显示用户头像和注册时设置的</a:t>
              </a: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昵称（可修改）。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28733" y="4414439"/>
            <a:ext cx="5825508" cy="863974"/>
            <a:chOff x="1285454" y="1884896"/>
            <a:chExt cx="4092032" cy="620231"/>
          </a:xfrm>
        </p:grpSpPr>
        <p:sp>
          <p:nvSpPr>
            <p:cNvPr id="54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98301" y="1884896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客服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162659"/>
              <a:ext cx="4092032" cy="34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遇到使用问题可与客服联系。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4957845" y="4552992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D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09595" y="3348378"/>
            <a:ext cx="6096000" cy="913330"/>
            <a:chOff x="1285454" y="1884896"/>
            <a:chExt cx="4092032" cy="581489"/>
          </a:xfrm>
        </p:grpSpPr>
        <p:sp>
          <p:nvSpPr>
            <p:cNvPr id="34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98301" y="1884896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历史浏览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162659"/>
              <a:ext cx="4092032" cy="303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浏览足迹，便于下次查找。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8EFF5313-76FF-4C9D-B56E-30D342CF6343}"/>
              </a:ext>
            </a:extLst>
          </p:cNvPr>
          <p:cNvSpPr/>
          <p:nvPr/>
        </p:nvSpPr>
        <p:spPr>
          <a:xfrm>
            <a:off x="4964522" y="5619503"/>
            <a:ext cx="826341" cy="725605"/>
          </a:xfrm>
          <a:prstGeom prst="rect">
            <a:avLst/>
          </a:prstGeom>
          <a:solidFill>
            <a:schemeClr val="bg1"/>
          </a:solidFill>
          <a:ln>
            <a:solidFill>
              <a:srgbClr val="005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3A3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rPr>
              <a:t>E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53A3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E86EF7C8-BF35-40AF-8529-C0BF1979EA3F}"/>
              </a:ext>
            </a:extLst>
          </p:cNvPr>
          <p:cNvGrpSpPr/>
          <p:nvPr/>
        </p:nvGrpSpPr>
        <p:grpSpPr>
          <a:xfrm>
            <a:off x="6050280" y="5603655"/>
            <a:ext cx="5825508" cy="863974"/>
            <a:chOff x="1285454" y="1884896"/>
            <a:chExt cx="4092032" cy="620231"/>
          </a:xfrm>
        </p:grpSpPr>
        <p:sp>
          <p:nvSpPr>
            <p:cNvPr id="50" name="文本框 47">
              <a:extLst>
                <a:ext uri="{FF2B5EF4-FFF2-40B4-BE49-F238E27FC236}">
                  <a16:creationId xmlns:a16="http://schemas.microsoft.com/office/drawing/2014/main" xmlns="" id="{3BC0C520-7852-4B71-9AA1-2192BD84592E}"/>
                </a:ext>
              </a:extLst>
            </p:cNvPr>
            <p:cNvSpPr txBox="1"/>
            <p:nvPr/>
          </p:nvSpPr>
          <p:spPr>
            <a:xfrm>
              <a:off x="1298301" y="1884896"/>
              <a:ext cx="1772076" cy="39658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48">
              <a:extLst>
                <a:ext uri="{FF2B5EF4-FFF2-40B4-BE49-F238E27FC236}">
                  <a16:creationId xmlns:a16="http://schemas.microsoft.com/office/drawing/2014/main" xmlns="" id="{2A80051A-ADC1-4671-B317-6C793B3B73E8}"/>
                </a:ext>
              </a:extLst>
            </p:cNvPr>
            <p:cNvSpPr txBox="1"/>
            <p:nvPr/>
          </p:nvSpPr>
          <p:spPr>
            <a:xfrm>
              <a:off x="1285454" y="2162659"/>
              <a:ext cx="4092032" cy="34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用于修改用户登录密码。</a:t>
              </a:r>
              <a:r>
                <a:rPr lang="en-US" altLang="zh-CN" sz="200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 </a:t>
              </a:r>
              <a:endPara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7170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1" y="858839"/>
            <a:ext cx="3864507" cy="585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80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</TotalTime>
  <Words>727</Words>
  <Application>Microsoft Office PowerPoint</Application>
  <PresentationFormat>自定义</PresentationFormat>
  <Paragraphs>169</Paragraphs>
  <Slides>17</Slides>
  <Notes>17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公众号：陈西设计之家。微信搜索即可</Manager>
  <Company>公众号：陈西设计之家。微信搜索即可</Company>
  <LinksUpToDate>false</LinksUpToDate>
  <SharedDoc>false</SharedDoc>
  <HyperlinkBase>公众号：陈西设计之家。微信搜索即可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公众号：陈西设计之家。微信搜索即可</dc:title>
  <dc:subject>公众号：陈西设计之家。微信搜索即可</dc:subject>
  <dc:creator>西 陈;公众号：陈西设计之家。微信搜索即可</dc:creator>
  <cp:keywords>公众号：陈西设计之家。微信搜索即可</cp:keywords>
  <dc:description>公众号：陈西设计之家。微信搜索即可</dc:description>
  <cp:lastModifiedBy>hey卓别林</cp:lastModifiedBy>
  <cp:revision>97</cp:revision>
  <dcterms:created xsi:type="dcterms:W3CDTF">2019-06-08T06:20:24Z</dcterms:created>
  <dcterms:modified xsi:type="dcterms:W3CDTF">2020-05-09T14:08:53Z</dcterms:modified>
  <cp:category>公众号：陈西设计之家。微信搜索即可</cp:category>
  <cp:contentStatus>公众号：陈西设计之家。微信搜索即可</cp:contentStatus>
</cp:coreProperties>
</file>